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6" r:id="rId2"/>
    <p:sldId id="271" r:id="rId3"/>
    <p:sldId id="272" r:id="rId4"/>
    <p:sldId id="289" r:id="rId5"/>
    <p:sldId id="293" r:id="rId6"/>
    <p:sldId id="295" r:id="rId7"/>
    <p:sldId id="297" r:id="rId8"/>
    <p:sldId id="273" r:id="rId9"/>
    <p:sldId id="274" r:id="rId10"/>
    <p:sldId id="290" r:id="rId11"/>
    <p:sldId id="291" r:id="rId12"/>
    <p:sldId id="275" r:id="rId13"/>
    <p:sldId id="276" r:id="rId14"/>
    <p:sldId id="277" r:id="rId15"/>
    <p:sldId id="279" r:id="rId16"/>
    <p:sldId id="278" r:id="rId17"/>
    <p:sldId id="280" r:id="rId18"/>
    <p:sldId id="281" r:id="rId19"/>
    <p:sldId id="283" r:id="rId20"/>
    <p:sldId id="282" r:id="rId21"/>
    <p:sldId id="257" r:id="rId22"/>
    <p:sldId id="284" r:id="rId23"/>
    <p:sldId id="285" r:id="rId24"/>
    <p:sldId id="286" r:id="rId25"/>
    <p:sldId id="258" r:id="rId26"/>
    <p:sldId id="287" r:id="rId27"/>
    <p:sldId id="259" r:id="rId28"/>
    <p:sldId id="260" r:id="rId29"/>
    <p:sldId id="261" r:id="rId30"/>
    <p:sldId id="288" r:id="rId31"/>
    <p:sldId id="29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snapToGrid="0" snapToObjects="1">
      <p:cViewPr varScale="1">
        <p:scale>
          <a:sx n="125" d="100"/>
          <a:sy n="125" d="100"/>
        </p:scale>
        <p:origin x="-122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image" Target="../media/image15.png"/><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s>
</file>

<file path=ppt/diagrams/_rels/data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image" Target="../media/image9.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image" Target="../media/image15.png"/><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s>
</file>

<file path=ppt/diagrams/_rels/drawing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46E951-D8BF-47E6-BA18-D6FECB1C2713}"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IN"/>
        </a:p>
      </dgm:t>
    </dgm:pt>
    <dgm:pt modelId="{DEA5671C-35F7-40DA-A3B9-E0A2A91A10A1}">
      <dgm:prSet phldrT="[Text]"/>
      <dgm:spPr/>
      <dgm:t>
        <a:bodyPr/>
        <a:lstStyle/>
        <a:p>
          <a:r>
            <a:rPr lang="en-IN" dirty="0" smtClean="0"/>
            <a:t>Pesticides </a:t>
          </a:r>
          <a:endParaRPr lang="en-IN" dirty="0"/>
        </a:p>
      </dgm:t>
    </dgm:pt>
    <dgm:pt modelId="{8D39781B-1321-4535-A5E7-7CEC7193A5B2}" type="parTrans" cxnId="{4F36F34B-9603-4991-9FCA-02C416BA2D9C}">
      <dgm:prSet/>
      <dgm:spPr/>
      <dgm:t>
        <a:bodyPr/>
        <a:lstStyle/>
        <a:p>
          <a:endParaRPr lang="en-IN"/>
        </a:p>
      </dgm:t>
    </dgm:pt>
    <dgm:pt modelId="{26CDF29A-8C1B-41A3-BA1C-322DD78AA981}" type="sibTrans" cxnId="{4F36F34B-9603-4991-9FCA-02C416BA2D9C}">
      <dgm:prSet/>
      <dgm:spPr/>
      <dgm:t>
        <a:bodyPr/>
        <a:lstStyle/>
        <a:p>
          <a:endParaRPr lang="en-IN"/>
        </a:p>
      </dgm:t>
    </dgm:pt>
    <dgm:pt modelId="{B8499923-D7A2-44E8-A2D9-49BE4832233E}">
      <dgm:prSet phldrT="[Text]"/>
      <dgm:spPr/>
      <dgm:t>
        <a:bodyPr/>
        <a:lstStyle/>
        <a:p>
          <a:r>
            <a:rPr lang="en-IN" dirty="0" smtClean="0"/>
            <a:t>Herbicides</a:t>
          </a:r>
          <a:endParaRPr lang="en-IN" dirty="0"/>
        </a:p>
      </dgm:t>
    </dgm:pt>
    <dgm:pt modelId="{7CB7FAF5-67AB-45CD-87B1-A78F641957E1}" type="parTrans" cxnId="{60481A0B-3989-4B13-9F68-69E4D95E7061}">
      <dgm:prSet/>
      <dgm:spPr/>
      <dgm:t>
        <a:bodyPr/>
        <a:lstStyle/>
        <a:p>
          <a:endParaRPr lang="en-IN"/>
        </a:p>
      </dgm:t>
    </dgm:pt>
    <dgm:pt modelId="{A69412FF-B397-4DBB-A39C-B960FB2884DB}" type="sibTrans" cxnId="{60481A0B-3989-4B13-9F68-69E4D95E7061}">
      <dgm:prSet/>
      <dgm:spPr/>
      <dgm:t>
        <a:bodyPr/>
        <a:lstStyle/>
        <a:p>
          <a:endParaRPr lang="en-IN"/>
        </a:p>
      </dgm:t>
    </dgm:pt>
    <dgm:pt modelId="{E1A7DE4E-27E1-424E-8385-47311DB67F91}">
      <dgm:prSet phldrT="[Text]"/>
      <dgm:spPr/>
      <dgm:t>
        <a:bodyPr/>
        <a:lstStyle/>
        <a:p>
          <a:r>
            <a:rPr lang="en-IN" dirty="0" smtClean="0"/>
            <a:t>Fungicides</a:t>
          </a:r>
          <a:endParaRPr lang="en-IN" dirty="0"/>
        </a:p>
      </dgm:t>
    </dgm:pt>
    <dgm:pt modelId="{19BC872D-A306-4AAA-8F1F-51D39FC3707D}" type="parTrans" cxnId="{A417470D-8E75-4832-9A96-424CBFBC8281}">
      <dgm:prSet/>
      <dgm:spPr/>
      <dgm:t>
        <a:bodyPr/>
        <a:lstStyle/>
        <a:p>
          <a:endParaRPr lang="en-IN"/>
        </a:p>
      </dgm:t>
    </dgm:pt>
    <dgm:pt modelId="{BB6C1D21-435D-4861-BF7E-B1C723169BD9}" type="sibTrans" cxnId="{A417470D-8E75-4832-9A96-424CBFBC8281}">
      <dgm:prSet/>
      <dgm:spPr/>
      <dgm:t>
        <a:bodyPr/>
        <a:lstStyle/>
        <a:p>
          <a:endParaRPr lang="en-IN"/>
        </a:p>
      </dgm:t>
    </dgm:pt>
    <dgm:pt modelId="{2B66AC35-B897-453F-B267-6A1D9A528925}">
      <dgm:prSet phldrT="[Text]"/>
      <dgm:spPr/>
      <dgm:t>
        <a:bodyPr/>
        <a:lstStyle/>
        <a:p>
          <a:r>
            <a:rPr lang="en-IN" dirty="0" smtClean="0"/>
            <a:t>Rodenticides</a:t>
          </a:r>
          <a:endParaRPr lang="en-IN" dirty="0"/>
        </a:p>
      </dgm:t>
    </dgm:pt>
    <dgm:pt modelId="{5A533125-83AD-4B25-BD76-F292585C89AF}" type="parTrans" cxnId="{AD7C912C-71B7-4C4B-AF1F-BF58AA51B60F}">
      <dgm:prSet/>
      <dgm:spPr/>
      <dgm:t>
        <a:bodyPr/>
        <a:lstStyle/>
        <a:p>
          <a:endParaRPr lang="en-IN"/>
        </a:p>
      </dgm:t>
    </dgm:pt>
    <dgm:pt modelId="{37A83E29-814E-4E36-A178-DC13C944A0E2}" type="sibTrans" cxnId="{AD7C912C-71B7-4C4B-AF1F-BF58AA51B60F}">
      <dgm:prSet/>
      <dgm:spPr/>
      <dgm:t>
        <a:bodyPr/>
        <a:lstStyle/>
        <a:p>
          <a:endParaRPr lang="en-IN"/>
        </a:p>
      </dgm:t>
    </dgm:pt>
    <dgm:pt modelId="{F30E7814-D5DC-4A1E-A89A-5D8E2B56ECE3}">
      <dgm:prSet phldrT="[Text]"/>
      <dgm:spPr/>
      <dgm:t>
        <a:bodyPr/>
        <a:lstStyle/>
        <a:p>
          <a:r>
            <a:rPr lang="en-IN" dirty="0" smtClean="0"/>
            <a:t>Nematicides </a:t>
          </a:r>
          <a:endParaRPr lang="en-IN" dirty="0"/>
        </a:p>
      </dgm:t>
    </dgm:pt>
    <dgm:pt modelId="{D618A1A7-D854-407F-A827-518DC0E8F92F}" type="parTrans" cxnId="{611A8E47-FACA-4F7A-B553-3803B17C1614}">
      <dgm:prSet/>
      <dgm:spPr/>
      <dgm:t>
        <a:bodyPr/>
        <a:lstStyle/>
        <a:p>
          <a:endParaRPr lang="en-IN"/>
        </a:p>
      </dgm:t>
    </dgm:pt>
    <dgm:pt modelId="{091D9622-C1EF-4512-B4D1-58CF1ECAEFD8}" type="sibTrans" cxnId="{611A8E47-FACA-4F7A-B553-3803B17C1614}">
      <dgm:prSet/>
      <dgm:spPr/>
      <dgm:t>
        <a:bodyPr/>
        <a:lstStyle/>
        <a:p>
          <a:endParaRPr lang="en-IN"/>
        </a:p>
      </dgm:t>
    </dgm:pt>
    <dgm:pt modelId="{09F03B60-C927-403B-ABDC-C5E0A0C9F671}">
      <dgm:prSet phldrT="[Text]"/>
      <dgm:spPr/>
      <dgm:t>
        <a:bodyPr/>
        <a:lstStyle/>
        <a:p>
          <a:r>
            <a:rPr lang="en-IN" dirty="0" smtClean="0"/>
            <a:t>Bactericides</a:t>
          </a:r>
          <a:endParaRPr lang="en-IN" dirty="0"/>
        </a:p>
      </dgm:t>
    </dgm:pt>
    <dgm:pt modelId="{70953826-5E1C-4091-B565-D5930DD3DA7C}" type="parTrans" cxnId="{F33942C2-4412-483F-996D-4E5831764B0A}">
      <dgm:prSet/>
      <dgm:spPr/>
      <dgm:t>
        <a:bodyPr/>
        <a:lstStyle/>
        <a:p>
          <a:endParaRPr lang="en-IN"/>
        </a:p>
      </dgm:t>
    </dgm:pt>
    <dgm:pt modelId="{E2C5BED6-7A96-4BE5-A799-5BFD0201345A}" type="sibTrans" cxnId="{F33942C2-4412-483F-996D-4E5831764B0A}">
      <dgm:prSet/>
      <dgm:spPr/>
      <dgm:t>
        <a:bodyPr/>
        <a:lstStyle/>
        <a:p>
          <a:endParaRPr lang="en-IN"/>
        </a:p>
      </dgm:t>
    </dgm:pt>
    <dgm:pt modelId="{1E262DD4-04DB-40E8-8BDD-BA18D4F6A038}">
      <dgm:prSet phldrT="[Text]"/>
      <dgm:spPr/>
      <dgm:t>
        <a:bodyPr/>
        <a:lstStyle/>
        <a:p>
          <a:r>
            <a:rPr lang="en-IN" dirty="0" smtClean="0"/>
            <a:t>Insecticides</a:t>
          </a:r>
          <a:endParaRPr lang="en-IN" dirty="0"/>
        </a:p>
      </dgm:t>
    </dgm:pt>
    <dgm:pt modelId="{576F4494-403E-4D43-A18B-94CC55CFEDB8}" type="parTrans" cxnId="{A7DE8F24-7DB9-4494-9B4B-B4474B234DE4}">
      <dgm:prSet/>
      <dgm:spPr/>
      <dgm:t>
        <a:bodyPr/>
        <a:lstStyle/>
        <a:p>
          <a:endParaRPr lang="en-IN"/>
        </a:p>
      </dgm:t>
    </dgm:pt>
    <dgm:pt modelId="{30D1C032-01E6-4516-9B36-0688F961B06F}" type="sibTrans" cxnId="{A7DE8F24-7DB9-4494-9B4B-B4474B234DE4}">
      <dgm:prSet/>
      <dgm:spPr/>
      <dgm:t>
        <a:bodyPr/>
        <a:lstStyle/>
        <a:p>
          <a:endParaRPr lang="en-IN"/>
        </a:p>
      </dgm:t>
    </dgm:pt>
    <dgm:pt modelId="{A5793E02-0239-408F-8B43-C4A56B4062E1}">
      <dgm:prSet phldrT="[Text]"/>
      <dgm:spPr/>
      <dgm:t>
        <a:bodyPr/>
        <a:lstStyle/>
        <a:p>
          <a:r>
            <a:rPr lang="en-IN" dirty="0" smtClean="0"/>
            <a:t>DDT, Malathion</a:t>
          </a:r>
          <a:endParaRPr lang="en-IN" dirty="0"/>
        </a:p>
      </dgm:t>
    </dgm:pt>
    <dgm:pt modelId="{20935D28-5186-4112-81E8-26DF2B2BD057}" type="sibTrans" cxnId="{4E15605C-22A2-4E53-8322-B38E14066CAF}">
      <dgm:prSet/>
      <dgm:spPr/>
      <dgm:t>
        <a:bodyPr/>
        <a:lstStyle/>
        <a:p>
          <a:endParaRPr lang="en-IN"/>
        </a:p>
      </dgm:t>
    </dgm:pt>
    <dgm:pt modelId="{8BA148F5-47CD-4682-97EA-86B754AEEE9C}" type="parTrans" cxnId="{4E15605C-22A2-4E53-8322-B38E14066CAF}">
      <dgm:prSet/>
      <dgm:spPr/>
      <dgm:t>
        <a:bodyPr/>
        <a:lstStyle/>
        <a:p>
          <a:endParaRPr lang="en-IN"/>
        </a:p>
      </dgm:t>
    </dgm:pt>
    <dgm:pt modelId="{0A3ECFBA-4139-4291-9189-AA02F30042B5}">
      <dgm:prSet/>
      <dgm:spPr/>
      <dgm:t>
        <a:bodyPr/>
        <a:lstStyle/>
        <a:p>
          <a:r>
            <a:rPr lang="en-IN" dirty="0" smtClean="0"/>
            <a:t>Glyphosate, Atrazine</a:t>
          </a:r>
          <a:endParaRPr lang="en-IN" dirty="0"/>
        </a:p>
      </dgm:t>
    </dgm:pt>
    <dgm:pt modelId="{EC3B64F0-5E50-4A7B-8F23-5CD4927D8239}" type="parTrans" cxnId="{840C061C-E305-4B8B-8E1A-039A4D7A9BC2}">
      <dgm:prSet/>
      <dgm:spPr/>
      <dgm:t>
        <a:bodyPr/>
        <a:lstStyle/>
        <a:p>
          <a:endParaRPr lang="en-IN"/>
        </a:p>
      </dgm:t>
    </dgm:pt>
    <dgm:pt modelId="{2C5141B8-D778-4790-8009-8AAD3C983737}" type="sibTrans" cxnId="{840C061C-E305-4B8B-8E1A-039A4D7A9BC2}">
      <dgm:prSet/>
      <dgm:spPr/>
      <dgm:t>
        <a:bodyPr/>
        <a:lstStyle/>
        <a:p>
          <a:endParaRPr lang="en-IN"/>
        </a:p>
      </dgm:t>
    </dgm:pt>
    <dgm:pt modelId="{EE8B8A3F-0511-43AC-B16E-9892E3349B59}">
      <dgm:prSet/>
      <dgm:spPr/>
      <dgm:t>
        <a:bodyPr/>
        <a:lstStyle/>
        <a:p>
          <a:r>
            <a:rPr lang="en-IN" dirty="0" smtClean="0"/>
            <a:t>Mancozeb, Carbendazim</a:t>
          </a:r>
          <a:endParaRPr lang="en-IN" dirty="0"/>
        </a:p>
      </dgm:t>
    </dgm:pt>
    <dgm:pt modelId="{16DA6031-0E78-42AB-BBB3-FBF112DB255B}" type="parTrans" cxnId="{B9774D61-816D-495B-BF6B-A0855D708321}">
      <dgm:prSet/>
      <dgm:spPr/>
      <dgm:t>
        <a:bodyPr/>
        <a:lstStyle/>
        <a:p>
          <a:endParaRPr lang="en-IN"/>
        </a:p>
      </dgm:t>
    </dgm:pt>
    <dgm:pt modelId="{33F4E8A5-63E7-4593-8E1E-A04096608C48}" type="sibTrans" cxnId="{B9774D61-816D-495B-BF6B-A0855D708321}">
      <dgm:prSet/>
      <dgm:spPr/>
      <dgm:t>
        <a:bodyPr/>
        <a:lstStyle/>
        <a:p>
          <a:endParaRPr lang="en-IN"/>
        </a:p>
      </dgm:t>
    </dgm:pt>
    <dgm:pt modelId="{DAD56E70-159B-4D99-A5A2-D6AE064F6C1E}">
      <dgm:prSet/>
      <dgm:spPr/>
      <dgm:t>
        <a:bodyPr/>
        <a:lstStyle/>
        <a:p>
          <a:r>
            <a:rPr lang="en-IN" dirty="0" smtClean="0"/>
            <a:t>Zinc phosphide</a:t>
          </a:r>
          <a:endParaRPr lang="en-IN" dirty="0"/>
        </a:p>
      </dgm:t>
    </dgm:pt>
    <dgm:pt modelId="{9AAD5FE2-AE68-4E2A-AD3A-028AC6FBD658}" type="parTrans" cxnId="{EEB72C01-0F44-4782-98A1-9AED72BE8A54}">
      <dgm:prSet/>
      <dgm:spPr/>
      <dgm:t>
        <a:bodyPr/>
        <a:lstStyle/>
        <a:p>
          <a:endParaRPr lang="en-IN"/>
        </a:p>
      </dgm:t>
    </dgm:pt>
    <dgm:pt modelId="{FBA311FE-39A8-4FE0-96FF-EEBA9673078F}" type="sibTrans" cxnId="{EEB72C01-0F44-4782-98A1-9AED72BE8A54}">
      <dgm:prSet/>
      <dgm:spPr/>
      <dgm:t>
        <a:bodyPr/>
        <a:lstStyle/>
        <a:p>
          <a:endParaRPr lang="en-IN"/>
        </a:p>
      </dgm:t>
    </dgm:pt>
    <dgm:pt modelId="{E5DF634D-B8E7-4549-96B8-29B2D96DEFBE}">
      <dgm:prSet/>
      <dgm:spPr/>
      <dgm:t>
        <a:bodyPr/>
        <a:lstStyle/>
        <a:p>
          <a:r>
            <a:rPr lang="en-IN" dirty="0" smtClean="0"/>
            <a:t>Aldicarb</a:t>
          </a:r>
          <a:endParaRPr lang="en-IN" dirty="0"/>
        </a:p>
      </dgm:t>
    </dgm:pt>
    <dgm:pt modelId="{E9B4558B-708C-413D-AE4F-11880F25D8E8}" type="parTrans" cxnId="{06E09733-1D2F-4545-8D48-ECD396C5FF0E}">
      <dgm:prSet/>
      <dgm:spPr/>
      <dgm:t>
        <a:bodyPr/>
        <a:lstStyle/>
        <a:p>
          <a:endParaRPr lang="en-IN"/>
        </a:p>
      </dgm:t>
    </dgm:pt>
    <dgm:pt modelId="{3CC4AF0E-6E96-41DB-817E-77B691773648}" type="sibTrans" cxnId="{06E09733-1D2F-4545-8D48-ECD396C5FF0E}">
      <dgm:prSet/>
      <dgm:spPr/>
      <dgm:t>
        <a:bodyPr/>
        <a:lstStyle/>
        <a:p>
          <a:endParaRPr lang="en-IN"/>
        </a:p>
      </dgm:t>
    </dgm:pt>
    <dgm:pt modelId="{3D40A463-647C-4789-BEB8-5E560D2FA47A}">
      <dgm:prSet/>
      <dgm:spPr/>
      <dgm:t>
        <a:bodyPr/>
        <a:lstStyle/>
        <a:p>
          <a:r>
            <a:rPr lang="en-IN" dirty="0" smtClean="0"/>
            <a:t>Copper compounds</a:t>
          </a:r>
          <a:endParaRPr lang="en-IN" dirty="0"/>
        </a:p>
      </dgm:t>
    </dgm:pt>
    <dgm:pt modelId="{F912A198-3CA6-4383-8325-06887163E5DC}" type="parTrans" cxnId="{6C882922-7EE2-477E-874C-576593F8C3B0}">
      <dgm:prSet/>
      <dgm:spPr/>
      <dgm:t>
        <a:bodyPr/>
        <a:lstStyle/>
        <a:p>
          <a:endParaRPr lang="en-IN"/>
        </a:p>
      </dgm:t>
    </dgm:pt>
    <dgm:pt modelId="{8183AB3F-E26D-4BC1-B583-723ADCCF5D56}" type="sibTrans" cxnId="{6C882922-7EE2-477E-874C-576593F8C3B0}">
      <dgm:prSet/>
      <dgm:spPr/>
      <dgm:t>
        <a:bodyPr/>
        <a:lstStyle/>
        <a:p>
          <a:endParaRPr lang="en-IN"/>
        </a:p>
      </dgm:t>
    </dgm:pt>
    <dgm:pt modelId="{A285147F-2075-419F-87EC-0DD554DCFD8B}" type="pres">
      <dgm:prSet presAssocID="{3146E951-D8BF-47E6-BA18-D6FECB1C2713}" presName="hierChild1" presStyleCnt="0">
        <dgm:presLayoutVars>
          <dgm:orgChart val="1"/>
          <dgm:chPref val="1"/>
          <dgm:dir/>
          <dgm:animOne val="branch"/>
          <dgm:animLvl val="lvl"/>
          <dgm:resizeHandles/>
        </dgm:presLayoutVars>
      </dgm:prSet>
      <dgm:spPr/>
      <dgm:t>
        <a:bodyPr/>
        <a:lstStyle/>
        <a:p>
          <a:endParaRPr lang="en-IN"/>
        </a:p>
      </dgm:t>
    </dgm:pt>
    <dgm:pt modelId="{E04F443E-234C-48E8-BD2B-1EB871C08C09}" type="pres">
      <dgm:prSet presAssocID="{DEA5671C-35F7-40DA-A3B9-E0A2A91A10A1}" presName="hierRoot1" presStyleCnt="0">
        <dgm:presLayoutVars>
          <dgm:hierBranch val="init"/>
        </dgm:presLayoutVars>
      </dgm:prSet>
      <dgm:spPr/>
    </dgm:pt>
    <dgm:pt modelId="{BB285CF5-45F0-4C04-85AB-1A0B002D2E84}" type="pres">
      <dgm:prSet presAssocID="{DEA5671C-35F7-40DA-A3B9-E0A2A91A10A1}" presName="rootComposite1" presStyleCnt="0"/>
      <dgm:spPr/>
    </dgm:pt>
    <dgm:pt modelId="{5FBD9B83-D2E8-4F5A-92BA-C297150ED7F8}" type="pres">
      <dgm:prSet presAssocID="{DEA5671C-35F7-40DA-A3B9-E0A2A91A10A1}" presName="rootText1" presStyleLbl="node0" presStyleIdx="0" presStyleCnt="1" custLinFactY="-38035" custLinFactNeighborX="-2765" custLinFactNeighborY="-100000">
        <dgm:presLayoutVars>
          <dgm:chPref val="3"/>
        </dgm:presLayoutVars>
      </dgm:prSet>
      <dgm:spPr/>
      <dgm:t>
        <a:bodyPr/>
        <a:lstStyle/>
        <a:p>
          <a:endParaRPr lang="en-IN"/>
        </a:p>
      </dgm:t>
    </dgm:pt>
    <dgm:pt modelId="{C490C160-1012-41FA-9058-CA495BE3C9FA}" type="pres">
      <dgm:prSet presAssocID="{DEA5671C-35F7-40DA-A3B9-E0A2A91A10A1}" presName="rootConnector1" presStyleLbl="node1" presStyleIdx="0" presStyleCnt="0"/>
      <dgm:spPr/>
      <dgm:t>
        <a:bodyPr/>
        <a:lstStyle/>
        <a:p>
          <a:endParaRPr lang="en-IN"/>
        </a:p>
      </dgm:t>
    </dgm:pt>
    <dgm:pt modelId="{E99CC3AF-E3F3-4481-935E-ACA10DB9EE77}" type="pres">
      <dgm:prSet presAssocID="{DEA5671C-35F7-40DA-A3B9-E0A2A91A10A1}" presName="hierChild2" presStyleCnt="0"/>
      <dgm:spPr/>
    </dgm:pt>
    <dgm:pt modelId="{7C39BD4D-9395-4FE5-A1A9-1B7915D28C89}" type="pres">
      <dgm:prSet presAssocID="{576F4494-403E-4D43-A18B-94CC55CFEDB8}" presName="Name37" presStyleLbl="parChTrans1D2" presStyleIdx="0" presStyleCnt="6"/>
      <dgm:spPr/>
      <dgm:t>
        <a:bodyPr/>
        <a:lstStyle/>
        <a:p>
          <a:endParaRPr lang="en-IN"/>
        </a:p>
      </dgm:t>
    </dgm:pt>
    <dgm:pt modelId="{4FCE93FC-0989-4D18-9918-2953A3049346}" type="pres">
      <dgm:prSet presAssocID="{1E262DD4-04DB-40E8-8BDD-BA18D4F6A038}" presName="hierRoot2" presStyleCnt="0">
        <dgm:presLayoutVars>
          <dgm:hierBranch val="init"/>
        </dgm:presLayoutVars>
      </dgm:prSet>
      <dgm:spPr/>
    </dgm:pt>
    <dgm:pt modelId="{E52594DD-3761-4D3A-BA05-3E7C31D9BA7C}" type="pres">
      <dgm:prSet presAssocID="{1E262DD4-04DB-40E8-8BDD-BA18D4F6A038}" presName="rootComposite" presStyleCnt="0"/>
      <dgm:spPr/>
    </dgm:pt>
    <dgm:pt modelId="{6AD32918-0253-41EB-879D-C5B2DACD05E3}" type="pres">
      <dgm:prSet presAssocID="{1E262DD4-04DB-40E8-8BDD-BA18D4F6A038}" presName="rootText" presStyleLbl="node2" presStyleIdx="0" presStyleCnt="6">
        <dgm:presLayoutVars>
          <dgm:chPref val="3"/>
        </dgm:presLayoutVars>
      </dgm:prSet>
      <dgm:spPr/>
      <dgm:t>
        <a:bodyPr/>
        <a:lstStyle/>
        <a:p>
          <a:endParaRPr lang="en-IN"/>
        </a:p>
      </dgm:t>
    </dgm:pt>
    <dgm:pt modelId="{BAB58428-7712-4564-82BC-2AC81ACEECC4}" type="pres">
      <dgm:prSet presAssocID="{1E262DD4-04DB-40E8-8BDD-BA18D4F6A038}" presName="rootConnector" presStyleLbl="node2" presStyleIdx="0" presStyleCnt="6"/>
      <dgm:spPr/>
      <dgm:t>
        <a:bodyPr/>
        <a:lstStyle/>
        <a:p>
          <a:endParaRPr lang="en-IN"/>
        </a:p>
      </dgm:t>
    </dgm:pt>
    <dgm:pt modelId="{6DBF80AF-7472-4541-B371-9330D347D2FF}" type="pres">
      <dgm:prSet presAssocID="{1E262DD4-04DB-40E8-8BDD-BA18D4F6A038}" presName="hierChild4" presStyleCnt="0"/>
      <dgm:spPr/>
    </dgm:pt>
    <dgm:pt modelId="{59DF0EA4-09CF-4744-BCFC-A5DDF4DE97B4}" type="pres">
      <dgm:prSet presAssocID="{8BA148F5-47CD-4682-97EA-86B754AEEE9C}" presName="Name37" presStyleLbl="parChTrans1D3" presStyleIdx="0" presStyleCnt="6"/>
      <dgm:spPr/>
      <dgm:t>
        <a:bodyPr/>
        <a:lstStyle/>
        <a:p>
          <a:endParaRPr lang="en-IN"/>
        </a:p>
      </dgm:t>
    </dgm:pt>
    <dgm:pt modelId="{9817C2D1-B308-48B3-9B5D-1E955A19E756}" type="pres">
      <dgm:prSet presAssocID="{A5793E02-0239-408F-8B43-C4A56B4062E1}" presName="hierRoot2" presStyleCnt="0">
        <dgm:presLayoutVars>
          <dgm:hierBranch val="init"/>
        </dgm:presLayoutVars>
      </dgm:prSet>
      <dgm:spPr/>
    </dgm:pt>
    <dgm:pt modelId="{9749BC02-9697-4CEC-BDD8-B4CE6749A835}" type="pres">
      <dgm:prSet presAssocID="{A5793E02-0239-408F-8B43-C4A56B4062E1}" presName="rootComposite" presStyleCnt="0"/>
      <dgm:spPr/>
    </dgm:pt>
    <dgm:pt modelId="{D89A2DD3-017A-444A-867A-872BDCD6ADD4}" type="pres">
      <dgm:prSet presAssocID="{A5793E02-0239-408F-8B43-C4A56B4062E1}" presName="rootText" presStyleLbl="node3" presStyleIdx="0" presStyleCnt="6" custLinFactNeighborX="-2764" custLinFactNeighborY="20736">
        <dgm:presLayoutVars>
          <dgm:chPref val="3"/>
        </dgm:presLayoutVars>
      </dgm:prSet>
      <dgm:spPr/>
      <dgm:t>
        <a:bodyPr/>
        <a:lstStyle/>
        <a:p>
          <a:endParaRPr lang="en-IN"/>
        </a:p>
      </dgm:t>
    </dgm:pt>
    <dgm:pt modelId="{9F675119-C5F5-4A13-BE91-F65879260EB8}" type="pres">
      <dgm:prSet presAssocID="{A5793E02-0239-408F-8B43-C4A56B4062E1}" presName="rootConnector" presStyleLbl="node3" presStyleIdx="0" presStyleCnt="6"/>
      <dgm:spPr/>
      <dgm:t>
        <a:bodyPr/>
        <a:lstStyle/>
        <a:p>
          <a:endParaRPr lang="en-IN"/>
        </a:p>
      </dgm:t>
    </dgm:pt>
    <dgm:pt modelId="{7D9DD177-7F7F-49C7-BEFA-62F3D07C03AE}" type="pres">
      <dgm:prSet presAssocID="{A5793E02-0239-408F-8B43-C4A56B4062E1}" presName="hierChild4" presStyleCnt="0"/>
      <dgm:spPr/>
    </dgm:pt>
    <dgm:pt modelId="{83922FB2-1A97-4012-A000-85359D91272C}" type="pres">
      <dgm:prSet presAssocID="{A5793E02-0239-408F-8B43-C4A56B4062E1}" presName="hierChild5" presStyleCnt="0"/>
      <dgm:spPr/>
    </dgm:pt>
    <dgm:pt modelId="{4F9087C2-50BB-4E82-8E16-BA75A5DF1A5B}" type="pres">
      <dgm:prSet presAssocID="{1E262DD4-04DB-40E8-8BDD-BA18D4F6A038}" presName="hierChild5" presStyleCnt="0"/>
      <dgm:spPr/>
    </dgm:pt>
    <dgm:pt modelId="{16F4D303-6738-4F9A-B652-D14AECA8B7D9}" type="pres">
      <dgm:prSet presAssocID="{7CB7FAF5-67AB-45CD-87B1-A78F641957E1}" presName="Name37" presStyleLbl="parChTrans1D2" presStyleIdx="1" presStyleCnt="6"/>
      <dgm:spPr/>
      <dgm:t>
        <a:bodyPr/>
        <a:lstStyle/>
        <a:p>
          <a:endParaRPr lang="en-IN"/>
        </a:p>
      </dgm:t>
    </dgm:pt>
    <dgm:pt modelId="{CF52F986-D490-4A0C-810D-77940F4C287D}" type="pres">
      <dgm:prSet presAssocID="{B8499923-D7A2-44E8-A2D9-49BE4832233E}" presName="hierRoot2" presStyleCnt="0">
        <dgm:presLayoutVars>
          <dgm:hierBranch val="init"/>
        </dgm:presLayoutVars>
      </dgm:prSet>
      <dgm:spPr/>
    </dgm:pt>
    <dgm:pt modelId="{E269DB81-B9F0-4555-A5B7-A9FF6D6BBD3C}" type="pres">
      <dgm:prSet presAssocID="{B8499923-D7A2-44E8-A2D9-49BE4832233E}" presName="rootComposite" presStyleCnt="0"/>
      <dgm:spPr/>
    </dgm:pt>
    <dgm:pt modelId="{0395049A-BCC5-4A0A-9620-97D9B1D25393}" type="pres">
      <dgm:prSet presAssocID="{B8499923-D7A2-44E8-A2D9-49BE4832233E}" presName="rootText" presStyleLbl="node2" presStyleIdx="1" presStyleCnt="6">
        <dgm:presLayoutVars>
          <dgm:chPref val="3"/>
        </dgm:presLayoutVars>
      </dgm:prSet>
      <dgm:spPr/>
      <dgm:t>
        <a:bodyPr/>
        <a:lstStyle/>
        <a:p>
          <a:endParaRPr lang="en-IN"/>
        </a:p>
      </dgm:t>
    </dgm:pt>
    <dgm:pt modelId="{641F1532-BB1D-423E-A9C4-C2F1F661A543}" type="pres">
      <dgm:prSet presAssocID="{B8499923-D7A2-44E8-A2D9-49BE4832233E}" presName="rootConnector" presStyleLbl="node2" presStyleIdx="1" presStyleCnt="6"/>
      <dgm:spPr/>
      <dgm:t>
        <a:bodyPr/>
        <a:lstStyle/>
        <a:p>
          <a:endParaRPr lang="en-IN"/>
        </a:p>
      </dgm:t>
    </dgm:pt>
    <dgm:pt modelId="{4D92F73F-13AF-44F9-BC74-2761671F255A}" type="pres">
      <dgm:prSet presAssocID="{B8499923-D7A2-44E8-A2D9-49BE4832233E}" presName="hierChild4" presStyleCnt="0"/>
      <dgm:spPr/>
    </dgm:pt>
    <dgm:pt modelId="{E897C8AA-6DE6-4778-9CB6-59DFEE7D0DB1}" type="pres">
      <dgm:prSet presAssocID="{EC3B64F0-5E50-4A7B-8F23-5CD4927D8239}" presName="Name37" presStyleLbl="parChTrans1D3" presStyleIdx="1" presStyleCnt="6"/>
      <dgm:spPr/>
      <dgm:t>
        <a:bodyPr/>
        <a:lstStyle/>
        <a:p>
          <a:endParaRPr lang="en-IN"/>
        </a:p>
      </dgm:t>
    </dgm:pt>
    <dgm:pt modelId="{BC215215-F2A8-4730-805F-E1E386056CF3}" type="pres">
      <dgm:prSet presAssocID="{0A3ECFBA-4139-4291-9189-AA02F30042B5}" presName="hierRoot2" presStyleCnt="0">
        <dgm:presLayoutVars>
          <dgm:hierBranch val="init"/>
        </dgm:presLayoutVars>
      </dgm:prSet>
      <dgm:spPr/>
    </dgm:pt>
    <dgm:pt modelId="{6278DB4A-76A8-44DA-9F09-B7A375E9C0DC}" type="pres">
      <dgm:prSet presAssocID="{0A3ECFBA-4139-4291-9189-AA02F30042B5}" presName="rootComposite" presStyleCnt="0"/>
      <dgm:spPr/>
    </dgm:pt>
    <dgm:pt modelId="{941D3885-B078-4336-89C9-BBE5113B0D6D}" type="pres">
      <dgm:prSet presAssocID="{0A3ECFBA-4139-4291-9189-AA02F30042B5}" presName="rootText" presStyleLbl="node3" presStyleIdx="1" presStyleCnt="6" custLinFactY="8385" custLinFactNeighborX="2074" custLinFactNeighborY="100000">
        <dgm:presLayoutVars>
          <dgm:chPref val="3"/>
        </dgm:presLayoutVars>
      </dgm:prSet>
      <dgm:spPr/>
      <dgm:t>
        <a:bodyPr/>
        <a:lstStyle/>
        <a:p>
          <a:endParaRPr lang="en-IN"/>
        </a:p>
      </dgm:t>
    </dgm:pt>
    <dgm:pt modelId="{F95DB5FD-E73F-455D-98E5-B7740ED87623}" type="pres">
      <dgm:prSet presAssocID="{0A3ECFBA-4139-4291-9189-AA02F30042B5}" presName="rootConnector" presStyleLbl="node3" presStyleIdx="1" presStyleCnt="6"/>
      <dgm:spPr/>
      <dgm:t>
        <a:bodyPr/>
        <a:lstStyle/>
        <a:p>
          <a:endParaRPr lang="en-IN"/>
        </a:p>
      </dgm:t>
    </dgm:pt>
    <dgm:pt modelId="{AA1FA9A1-A46E-4FFA-9614-F9CCA3751FF6}" type="pres">
      <dgm:prSet presAssocID="{0A3ECFBA-4139-4291-9189-AA02F30042B5}" presName="hierChild4" presStyleCnt="0"/>
      <dgm:spPr/>
    </dgm:pt>
    <dgm:pt modelId="{52066237-8FC8-46C6-941A-45ACE8BEABE2}" type="pres">
      <dgm:prSet presAssocID="{0A3ECFBA-4139-4291-9189-AA02F30042B5}" presName="hierChild5" presStyleCnt="0"/>
      <dgm:spPr/>
    </dgm:pt>
    <dgm:pt modelId="{EEDC624D-8F84-41FE-836E-8353B9CCDFA2}" type="pres">
      <dgm:prSet presAssocID="{B8499923-D7A2-44E8-A2D9-49BE4832233E}" presName="hierChild5" presStyleCnt="0"/>
      <dgm:spPr/>
    </dgm:pt>
    <dgm:pt modelId="{B5F9D591-CA4C-4F77-B21D-31F8F11E45DD}" type="pres">
      <dgm:prSet presAssocID="{19BC872D-A306-4AAA-8F1F-51D39FC3707D}" presName="Name37" presStyleLbl="parChTrans1D2" presStyleIdx="2" presStyleCnt="6"/>
      <dgm:spPr/>
      <dgm:t>
        <a:bodyPr/>
        <a:lstStyle/>
        <a:p>
          <a:endParaRPr lang="en-IN"/>
        </a:p>
      </dgm:t>
    </dgm:pt>
    <dgm:pt modelId="{AD27D7D1-92CB-473E-8D16-C4F74A06EC84}" type="pres">
      <dgm:prSet presAssocID="{E1A7DE4E-27E1-424E-8385-47311DB67F91}" presName="hierRoot2" presStyleCnt="0">
        <dgm:presLayoutVars>
          <dgm:hierBranch val="init"/>
        </dgm:presLayoutVars>
      </dgm:prSet>
      <dgm:spPr/>
    </dgm:pt>
    <dgm:pt modelId="{F6CE5A26-CA89-4490-9934-5E471DB16C0C}" type="pres">
      <dgm:prSet presAssocID="{E1A7DE4E-27E1-424E-8385-47311DB67F91}" presName="rootComposite" presStyleCnt="0"/>
      <dgm:spPr/>
    </dgm:pt>
    <dgm:pt modelId="{DAF3076A-6D06-4E62-AF73-72CE9139127A}" type="pres">
      <dgm:prSet presAssocID="{E1A7DE4E-27E1-424E-8385-47311DB67F91}" presName="rootText" presStyleLbl="node2" presStyleIdx="2" presStyleCnt="6">
        <dgm:presLayoutVars>
          <dgm:chPref val="3"/>
        </dgm:presLayoutVars>
      </dgm:prSet>
      <dgm:spPr/>
      <dgm:t>
        <a:bodyPr/>
        <a:lstStyle/>
        <a:p>
          <a:endParaRPr lang="en-IN"/>
        </a:p>
      </dgm:t>
    </dgm:pt>
    <dgm:pt modelId="{F988196F-1214-4E43-AE41-0134C3A189ED}" type="pres">
      <dgm:prSet presAssocID="{E1A7DE4E-27E1-424E-8385-47311DB67F91}" presName="rootConnector" presStyleLbl="node2" presStyleIdx="2" presStyleCnt="6"/>
      <dgm:spPr/>
      <dgm:t>
        <a:bodyPr/>
        <a:lstStyle/>
        <a:p>
          <a:endParaRPr lang="en-IN"/>
        </a:p>
      </dgm:t>
    </dgm:pt>
    <dgm:pt modelId="{5B549323-1BCA-44A0-8D44-3C6F89CC8D09}" type="pres">
      <dgm:prSet presAssocID="{E1A7DE4E-27E1-424E-8385-47311DB67F91}" presName="hierChild4" presStyleCnt="0"/>
      <dgm:spPr/>
    </dgm:pt>
    <dgm:pt modelId="{E3E6BD4F-CB06-463B-9C42-223F284FB189}" type="pres">
      <dgm:prSet presAssocID="{16DA6031-0E78-42AB-BBB3-FBF112DB255B}" presName="Name37" presStyleLbl="parChTrans1D3" presStyleIdx="2" presStyleCnt="6"/>
      <dgm:spPr/>
      <dgm:t>
        <a:bodyPr/>
        <a:lstStyle/>
        <a:p>
          <a:endParaRPr lang="en-IN"/>
        </a:p>
      </dgm:t>
    </dgm:pt>
    <dgm:pt modelId="{527485E8-8A8E-4759-B09F-E5512F216FB0}" type="pres">
      <dgm:prSet presAssocID="{EE8B8A3F-0511-43AC-B16E-9892E3349B59}" presName="hierRoot2" presStyleCnt="0">
        <dgm:presLayoutVars>
          <dgm:hierBranch val="init"/>
        </dgm:presLayoutVars>
      </dgm:prSet>
      <dgm:spPr/>
    </dgm:pt>
    <dgm:pt modelId="{FE3A5ED2-9A15-4B2E-8C1D-124DF8E8A595}" type="pres">
      <dgm:prSet presAssocID="{EE8B8A3F-0511-43AC-B16E-9892E3349B59}" presName="rootComposite" presStyleCnt="0"/>
      <dgm:spPr/>
    </dgm:pt>
    <dgm:pt modelId="{AFA567E4-42AC-4B8E-86F0-C7D70F808CE8}" type="pres">
      <dgm:prSet presAssocID="{EE8B8A3F-0511-43AC-B16E-9892E3349B59}" presName="rootText" presStyleLbl="node3" presStyleIdx="2" presStyleCnt="6" custLinFactNeighborX="-4147" custLinFactNeighborY="26266">
        <dgm:presLayoutVars>
          <dgm:chPref val="3"/>
        </dgm:presLayoutVars>
      </dgm:prSet>
      <dgm:spPr/>
      <dgm:t>
        <a:bodyPr/>
        <a:lstStyle/>
        <a:p>
          <a:endParaRPr lang="en-IN"/>
        </a:p>
      </dgm:t>
    </dgm:pt>
    <dgm:pt modelId="{9BD95531-7C03-4C88-8BCD-F3115FE79ED3}" type="pres">
      <dgm:prSet presAssocID="{EE8B8A3F-0511-43AC-B16E-9892E3349B59}" presName="rootConnector" presStyleLbl="node3" presStyleIdx="2" presStyleCnt="6"/>
      <dgm:spPr/>
      <dgm:t>
        <a:bodyPr/>
        <a:lstStyle/>
        <a:p>
          <a:endParaRPr lang="en-IN"/>
        </a:p>
      </dgm:t>
    </dgm:pt>
    <dgm:pt modelId="{06ECE8D8-4915-4139-8F86-8537100242BC}" type="pres">
      <dgm:prSet presAssocID="{EE8B8A3F-0511-43AC-B16E-9892E3349B59}" presName="hierChild4" presStyleCnt="0"/>
      <dgm:spPr/>
    </dgm:pt>
    <dgm:pt modelId="{0F2CAD73-0FD6-441D-98ED-4240242FAD1B}" type="pres">
      <dgm:prSet presAssocID="{EE8B8A3F-0511-43AC-B16E-9892E3349B59}" presName="hierChild5" presStyleCnt="0"/>
      <dgm:spPr/>
    </dgm:pt>
    <dgm:pt modelId="{16B61C25-3052-46CC-ACE7-C022D1ED7B43}" type="pres">
      <dgm:prSet presAssocID="{E1A7DE4E-27E1-424E-8385-47311DB67F91}" presName="hierChild5" presStyleCnt="0"/>
      <dgm:spPr/>
    </dgm:pt>
    <dgm:pt modelId="{017FAFFA-9C48-4B9E-BDE1-3BC2D6B6B567}" type="pres">
      <dgm:prSet presAssocID="{5A533125-83AD-4B25-BD76-F292585C89AF}" presName="Name37" presStyleLbl="parChTrans1D2" presStyleIdx="3" presStyleCnt="6"/>
      <dgm:spPr/>
      <dgm:t>
        <a:bodyPr/>
        <a:lstStyle/>
        <a:p>
          <a:endParaRPr lang="en-IN"/>
        </a:p>
      </dgm:t>
    </dgm:pt>
    <dgm:pt modelId="{0A8A37EE-0796-4FF5-907C-365C89FE185A}" type="pres">
      <dgm:prSet presAssocID="{2B66AC35-B897-453F-B267-6A1D9A528925}" presName="hierRoot2" presStyleCnt="0">
        <dgm:presLayoutVars>
          <dgm:hierBranch val="init"/>
        </dgm:presLayoutVars>
      </dgm:prSet>
      <dgm:spPr/>
    </dgm:pt>
    <dgm:pt modelId="{6FACAFB5-6333-41D5-85EB-9AB25F9244E5}" type="pres">
      <dgm:prSet presAssocID="{2B66AC35-B897-453F-B267-6A1D9A528925}" presName="rootComposite" presStyleCnt="0"/>
      <dgm:spPr/>
    </dgm:pt>
    <dgm:pt modelId="{05F29AC2-E6D5-480A-A1DE-4E82AD662CBD}" type="pres">
      <dgm:prSet presAssocID="{2B66AC35-B897-453F-B267-6A1D9A528925}" presName="rootText" presStyleLbl="node2" presStyleIdx="3" presStyleCnt="6">
        <dgm:presLayoutVars>
          <dgm:chPref val="3"/>
        </dgm:presLayoutVars>
      </dgm:prSet>
      <dgm:spPr/>
      <dgm:t>
        <a:bodyPr/>
        <a:lstStyle/>
        <a:p>
          <a:endParaRPr lang="en-IN"/>
        </a:p>
      </dgm:t>
    </dgm:pt>
    <dgm:pt modelId="{02E38F76-ABA4-4717-B62D-B136F24B44B0}" type="pres">
      <dgm:prSet presAssocID="{2B66AC35-B897-453F-B267-6A1D9A528925}" presName="rootConnector" presStyleLbl="node2" presStyleIdx="3" presStyleCnt="6"/>
      <dgm:spPr/>
      <dgm:t>
        <a:bodyPr/>
        <a:lstStyle/>
        <a:p>
          <a:endParaRPr lang="en-IN"/>
        </a:p>
      </dgm:t>
    </dgm:pt>
    <dgm:pt modelId="{10CCC456-5CF9-4DF2-A1C1-FA17368642F1}" type="pres">
      <dgm:prSet presAssocID="{2B66AC35-B897-453F-B267-6A1D9A528925}" presName="hierChild4" presStyleCnt="0"/>
      <dgm:spPr/>
    </dgm:pt>
    <dgm:pt modelId="{B32B14A2-20D8-4FBD-9636-3898F8E9B19F}" type="pres">
      <dgm:prSet presAssocID="{9AAD5FE2-AE68-4E2A-AD3A-028AC6FBD658}" presName="Name37" presStyleLbl="parChTrans1D3" presStyleIdx="3" presStyleCnt="6"/>
      <dgm:spPr/>
      <dgm:t>
        <a:bodyPr/>
        <a:lstStyle/>
        <a:p>
          <a:endParaRPr lang="en-IN"/>
        </a:p>
      </dgm:t>
    </dgm:pt>
    <dgm:pt modelId="{7398D503-388C-408E-AAF4-6A2B3B486733}" type="pres">
      <dgm:prSet presAssocID="{DAD56E70-159B-4D99-A5A2-D6AE064F6C1E}" presName="hierRoot2" presStyleCnt="0">
        <dgm:presLayoutVars>
          <dgm:hierBranch val="init"/>
        </dgm:presLayoutVars>
      </dgm:prSet>
      <dgm:spPr/>
    </dgm:pt>
    <dgm:pt modelId="{A67D8EC7-B182-4C5F-8812-A4958EBFB6DE}" type="pres">
      <dgm:prSet presAssocID="{DAD56E70-159B-4D99-A5A2-D6AE064F6C1E}" presName="rootComposite" presStyleCnt="0"/>
      <dgm:spPr/>
    </dgm:pt>
    <dgm:pt modelId="{163488BC-E37F-4ED8-80A9-89DA6DB00B27}" type="pres">
      <dgm:prSet presAssocID="{DAD56E70-159B-4D99-A5A2-D6AE064F6C1E}" presName="rootText" presStyleLbl="node3" presStyleIdx="3" presStyleCnt="6" custLinFactNeighborX="2074" custLinFactNeighborY="96770">
        <dgm:presLayoutVars>
          <dgm:chPref val="3"/>
        </dgm:presLayoutVars>
      </dgm:prSet>
      <dgm:spPr/>
      <dgm:t>
        <a:bodyPr/>
        <a:lstStyle/>
        <a:p>
          <a:endParaRPr lang="en-IN"/>
        </a:p>
      </dgm:t>
    </dgm:pt>
    <dgm:pt modelId="{2D783389-74EA-4E33-8F5A-501AA23BC2A5}" type="pres">
      <dgm:prSet presAssocID="{DAD56E70-159B-4D99-A5A2-D6AE064F6C1E}" presName="rootConnector" presStyleLbl="node3" presStyleIdx="3" presStyleCnt="6"/>
      <dgm:spPr/>
      <dgm:t>
        <a:bodyPr/>
        <a:lstStyle/>
        <a:p>
          <a:endParaRPr lang="en-IN"/>
        </a:p>
      </dgm:t>
    </dgm:pt>
    <dgm:pt modelId="{ECD4666A-CDD2-4432-8A53-B212D7A76265}" type="pres">
      <dgm:prSet presAssocID="{DAD56E70-159B-4D99-A5A2-D6AE064F6C1E}" presName="hierChild4" presStyleCnt="0"/>
      <dgm:spPr/>
    </dgm:pt>
    <dgm:pt modelId="{6B1C412A-53C9-4446-A5DB-2BC195864A32}" type="pres">
      <dgm:prSet presAssocID="{DAD56E70-159B-4D99-A5A2-D6AE064F6C1E}" presName="hierChild5" presStyleCnt="0"/>
      <dgm:spPr/>
    </dgm:pt>
    <dgm:pt modelId="{1EE51F5B-4407-4151-99A9-AB40B2F6CE89}" type="pres">
      <dgm:prSet presAssocID="{2B66AC35-B897-453F-B267-6A1D9A528925}" presName="hierChild5" presStyleCnt="0"/>
      <dgm:spPr/>
    </dgm:pt>
    <dgm:pt modelId="{088BA2D1-C191-4EF1-BD7F-D3E0D4081293}" type="pres">
      <dgm:prSet presAssocID="{D618A1A7-D854-407F-A827-518DC0E8F92F}" presName="Name37" presStyleLbl="parChTrans1D2" presStyleIdx="4" presStyleCnt="6"/>
      <dgm:spPr/>
      <dgm:t>
        <a:bodyPr/>
        <a:lstStyle/>
        <a:p>
          <a:endParaRPr lang="en-IN"/>
        </a:p>
      </dgm:t>
    </dgm:pt>
    <dgm:pt modelId="{64A82013-C06A-4ED3-8441-84D76CA93ECD}" type="pres">
      <dgm:prSet presAssocID="{F30E7814-D5DC-4A1E-A89A-5D8E2B56ECE3}" presName="hierRoot2" presStyleCnt="0">
        <dgm:presLayoutVars>
          <dgm:hierBranch val="init"/>
        </dgm:presLayoutVars>
      </dgm:prSet>
      <dgm:spPr/>
    </dgm:pt>
    <dgm:pt modelId="{3E0D6480-0CF8-409B-A536-C86A641CBA8E}" type="pres">
      <dgm:prSet presAssocID="{F30E7814-D5DC-4A1E-A89A-5D8E2B56ECE3}" presName="rootComposite" presStyleCnt="0"/>
      <dgm:spPr/>
    </dgm:pt>
    <dgm:pt modelId="{2A08C4BD-812D-4A50-82F9-F4CEE8D515FC}" type="pres">
      <dgm:prSet presAssocID="{F30E7814-D5DC-4A1E-A89A-5D8E2B56ECE3}" presName="rootText" presStyleLbl="node2" presStyleIdx="4" presStyleCnt="6">
        <dgm:presLayoutVars>
          <dgm:chPref val="3"/>
        </dgm:presLayoutVars>
      </dgm:prSet>
      <dgm:spPr/>
      <dgm:t>
        <a:bodyPr/>
        <a:lstStyle/>
        <a:p>
          <a:endParaRPr lang="en-IN"/>
        </a:p>
      </dgm:t>
    </dgm:pt>
    <dgm:pt modelId="{B6B9BCBC-D4D5-433F-B3CE-5E13C932B13C}" type="pres">
      <dgm:prSet presAssocID="{F30E7814-D5DC-4A1E-A89A-5D8E2B56ECE3}" presName="rootConnector" presStyleLbl="node2" presStyleIdx="4" presStyleCnt="6"/>
      <dgm:spPr/>
      <dgm:t>
        <a:bodyPr/>
        <a:lstStyle/>
        <a:p>
          <a:endParaRPr lang="en-IN"/>
        </a:p>
      </dgm:t>
    </dgm:pt>
    <dgm:pt modelId="{4651BB33-D4B6-4BFB-81FD-9B7732335CBD}" type="pres">
      <dgm:prSet presAssocID="{F30E7814-D5DC-4A1E-A89A-5D8E2B56ECE3}" presName="hierChild4" presStyleCnt="0"/>
      <dgm:spPr/>
    </dgm:pt>
    <dgm:pt modelId="{79395BAD-BC27-4B49-851D-004990BD34B9}" type="pres">
      <dgm:prSet presAssocID="{E9B4558B-708C-413D-AE4F-11880F25D8E8}" presName="Name37" presStyleLbl="parChTrans1D3" presStyleIdx="4" presStyleCnt="6"/>
      <dgm:spPr/>
      <dgm:t>
        <a:bodyPr/>
        <a:lstStyle/>
        <a:p>
          <a:endParaRPr lang="en-IN"/>
        </a:p>
      </dgm:t>
    </dgm:pt>
    <dgm:pt modelId="{69A75E35-4F65-4465-84C2-F120F5800BBC}" type="pres">
      <dgm:prSet presAssocID="{E5DF634D-B8E7-4549-96B8-29B2D96DEFBE}" presName="hierRoot2" presStyleCnt="0">
        <dgm:presLayoutVars>
          <dgm:hierBranch val="init"/>
        </dgm:presLayoutVars>
      </dgm:prSet>
      <dgm:spPr/>
    </dgm:pt>
    <dgm:pt modelId="{4176B932-4F03-4B49-9B44-8E37DA1F78A2}" type="pres">
      <dgm:prSet presAssocID="{E5DF634D-B8E7-4549-96B8-29B2D96DEFBE}" presName="rootComposite" presStyleCnt="0"/>
      <dgm:spPr/>
    </dgm:pt>
    <dgm:pt modelId="{F659C8A6-5710-4DA9-ABA3-681DDE90A34E}" type="pres">
      <dgm:prSet presAssocID="{E5DF634D-B8E7-4549-96B8-29B2D96DEFBE}" presName="rootText" presStyleLbl="node3" presStyleIdx="4" presStyleCnt="6" custLinFactNeighborX="-691" custLinFactNeighborY="15207">
        <dgm:presLayoutVars>
          <dgm:chPref val="3"/>
        </dgm:presLayoutVars>
      </dgm:prSet>
      <dgm:spPr/>
      <dgm:t>
        <a:bodyPr/>
        <a:lstStyle/>
        <a:p>
          <a:endParaRPr lang="en-IN"/>
        </a:p>
      </dgm:t>
    </dgm:pt>
    <dgm:pt modelId="{D084A7B9-B3AB-4093-9871-9F6EA5538677}" type="pres">
      <dgm:prSet presAssocID="{E5DF634D-B8E7-4549-96B8-29B2D96DEFBE}" presName="rootConnector" presStyleLbl="node3" presStyleIdx="4" presStyleCnt="6"/>
      <dgm:spPr/>
      <dgm:t>
        <a:bodyPr/>
        <a:lstStyle/>
        <a:p>
          <a:endParaRPr lang="en-IN"/>
        </a:p>
      </dgm:t>
    </dgm:pt>
    <dgm:pt modelId="{1C617E83-F2A5-426D-92D9-D54045D358B2}" type="pres">
      <dgm:prSet presAssocID="{E5DF634D-B8E7-4549-96B8-29B2D96DEFBE}" presName="hierChild4" presStyleCnt="0"/>
      <dgm:spPr/>
    </dgm:pt>
    <dgm:pt modelId="{348C0058-3D83-4F65-BD84-047B7ED055E1}" type="pres">
      <dgm:prSet presAssocID="{E5DF634D-B8E7-4549-96B8-29B2D96DEFBE}" presName="hierChild5" presStyleCnt="0"/>
      <dgm:spPr/>
    </dgm:pt>
    <dgm:pt modelId="{951B5608-3985-4885-82B2-08509E273F60}" type="pres">
      <dgm:prSet presAssocID="{F30E7814-D5DC-4A1E-A89A-5D8E2B56ECE3}" presName="hierChild5" presStyleCnt="0"/>
      <dgm:spPr/>
    </dgm:pt>
    <dgm:pt modelId="{15A537F2-EDC5-427B-8108-75FC7AE6DAE6}" type="pres">
      <dgm:prSet presAssocID="{70953826-5E1C-4091-B565-D5930DD3DA7C}" presName="Name37" presStyleLbl="parChTrans1D2" presStyleIdx="5" presStyleCnt="6"/>
      <dgm:spPr/>
      <dgm:t>
        <a:bodyPr/>
        <a:lstStyle/>
        <a:p>
          <a:endParaRPr lang="en-IN"/>
        </a:p>
      </dgm:t>
    </dgm:pt>
    <dgm:pt modelId="{587BE4A7-3D80-406D-8AB1-3AB0FAFAE8EC}" type="pres">
      <dgm:prSet presAssocID="{09F03B60-C927-403B-ABDC-C5E0A0C9F671}" presName="hierRoot2" presStyleCnt="0">
        <dgm:presLayoutVars>
          <dgm:hierBranch val="init"/>
        </dgm:presLayoutVars>
      </dgm:prSet>
      <dgm:spPr/>
    </dgm:pt>
    <dgm:pt modelId="{0EA7E93C-5068-49E8-9786-295594263DD1}" type="pres">
      <dgm:prSet presAssocID="{09F03B60-C927-403B-ABDC-C5E0A0C9F671}" presName="rootComposite" presStyleCnt="0"/>
      <dgm:spPr/>
    </dgm:pt>
    <dgm:pt modelId="{7596733D-1531-438A-BEDB-B7FBD262A82F}" type="pres">
      <dgm:prSet presAssocID="{09F03B60-C927-403B-ABDC-C5E0A0C9F671}" presName="rootText" presStyleLbl="node2" presStyleIdx="5" presStyleCnt="6">
        <dgm:presLayoutVars>
          <dgm:chPref val="3"/>
        </dgm:presLayoutVars>
      </dgm:prSet>
      <dgm:spPr/>
      <dgm:t>
        <a:bodyPr/>
        <a:lstStyle/>
        <a:p>
          <a:endParaRPr lang="en-IN"/>
        </a:p>
      </dgm:t>
    </dgm:pt>
    <dgm:pt modelId="{F7805B7D-C228-48DF-AEB8-C2958BFB34D5}" type="pres">
      <dgm:prSet presAssocID="{09F03B60-C927-403B-ABDC-C5E0A0C9F671}" presName="rootConnector" presStyleLbl="node2" presStyleIdx="5" presStyleCnt="6"/>
      <dgm:spPr/>
      <dgm:t>
        <a:bodyPr/>
        <a:lstStyle/>
        <a:p>
          <a:endParaRPr lang="en-IN"/>
        </a:p>
      </dgm:t>
    </dgm:pt>
    <dgm:pt modelId="{439C5227-C734-4BBA-83A4-074E9AAA8F3D}" type="pres">
      <dgm:prSet presAssocID="{09F03B60-C927-403B-ABDC-C5E0A0C9F671}" presName="hierChild4" presStyleCnt="0"/>
      <dgm:spPr/>
    </dgm:pt>
    <dgm:pt modelId="{D25DFF67-6535-4BE9-8219-F37901550E71}" type="pres">
      <dgm:prSet presAssocID="{F912A198-3CA6-4383-8325-06887163E5DC}" presName="Name37" presStyleLbl="parChTrans1D3" presStyleIdx="5" presStyleCnt="6"/>
      <dgm:spPr/>
      <dgm:t>
        <a:bodyPr/>
        <a:lstStyle/>
        <a:p>
          <a:endParaRPr lang="en-IN"/>
        </a:p>
      </dgm:t>
    </dgm:pt>
    <dgm:pt modelId="{E8E0A91C-F857-4059-8337-48803D469698}" type="pres">
      <dgm:prSet presAssocID="{3D40A463-647C-4789-BEB8-5E560D2FA47A}" presName="hierRoot2" presStyleCnt="0">
        <dgm:presLayoutVars>
          <dgm:hierBranch val="init"/>
        </dgm:presLayoutVars>
      </dgm:prSet>
      <dgm:spPr/>
    </dgm:pt>
    <dgm:pt modelId="{3F06D3E8-848D-4D55-91BE-3C21DCC3F7BC}" type="pres">
      <dgm:prSet presAssocID="{3D40A463-647C-4789-BEB8-5E560D2FA47A}" presName="rootComposite" presStyleCnt="0"/>
      <dgm:spPr/>
    </dgm:pt>
    <dgm:pt modelId="{C15892C9-FCB1-4BA7-83DE-04B6A1405845}" type="pres">
      <dgm:prSet presAssocID="{3D40A463-647C-4789-BEB8-5E560D2FA47A}" presName="rootText" presStyleLbl="node3" presStyleIdx="5" presStyleCnt="6" custLinFactNeighborX="-5529" custLinFactNeighborY="89858">
        <dgm:presLayoutVars>
          <dgm:chPref val="3"/>
        </dgm:presLayoutVars>
      </dgm:prSet>
      <dgm:spPr/>
      <dgm:t>
        <a:bodyPr/>
        <a:lstStyle/>
        <a:p>
          <a:endParaRPr lang="en-IN"/>
        </a:p>
      </dgm:t>
    </dgm:pt>
    <dgm:pt modelId="{1F2539BF-4187-4698-8FF8-F4EBB9AC6EAF}" type="pres">
      <dgm:prSet presAssocID="{3D40A463-647C-4789-BEB8-5E560D2FA47A}" presName="rootConnector" presStyleLbl="node3" presStyleIdx="5" presStyleCnt="6"/>
      <dgm:spPr/>
      <dgm:t>
        <a:bodyPr/>
        <a:lstStyle/>
        <a:p>
          <a:endParaRPr lang="en-IN"/>
        </a:p>
      </dgm:t>
    </dgm:pt>
    <dgm:pt modelId="{57A23F29-F464-4445-942E-8F2C9376E244}" type="pres">
      <dgm:prSet presAssocID="{3D40A463-647C-4789-BEB8-5E560D2FA47A}" presName="hierChild4" presStyleCnt="0"/>
      <dgm:spPr/>
    </dgm:pt>
    <dgm:pt modelId="{8F716D54-C6E9-44D0-9FFA-DCB1837AA431}" type="pres">
      <dgm:prSet presAssocID="{3D40A463-647C-4789-BEB8-5E560D2FA47A}" presName="hierChild5" presStyleCnt="0"/>
      <dgm:spPr/>
    </dgm:pt>
    <dgm:pt modelId="{CD9E7274-A3FA-428F-8384-E3C3868A3366}" type="pres">
      <dgm:prSet presAssocID="{09F03B60-C927-403B-ABDC-C5E0A0C9F671}" presName="hierChild5" presStyleCnt="0"/>
      <dgm:spPr/>
    </dgm:pt>
    <dgm:pt modelId="{04137409-AB3F-46D0-AE6A-25BCBEA76A32}" type="pres">
      <dgm:prSet presAssocID="{DEA5671C-35F7-40DA-A3B9-E0A2A91A10A1}" presName="hierChild3" presStyleCnt="0"/>
      <dgm:spPr/>
    </dgm:pt>
  </dgm:ptLst>
  <dgm:cxnLst>
    <dgm:cxn modelId="{EEB72C01-0F44-4782-98A1-9AED72BE8A54}" srcId="{2B66AC35-B897-453F-B267-6A1D9A528925}" destId="{DAD56E70-159B-4D99-A5A2-D6AE064F6C1E}" srcOrd="0" destOrd="0" parTransId="{9AAD5FE2-AE68-4E2A-AD3A-028AC6FBD658}" sibTransId="{FBA311FE-39A8-4FE0-96FF-EEBA9673078F}"/>
    <dgm:cxn modelId="{B9774D61-816D-495B-BF6B-A0855D708321}" srcId="{E1A7DE4E-27E1-424E-8385-47311DB67F91}" destId="{EE8B8A3F-0511-43AC-B16E-9892E3349B59}" srcOrd="0" destOrd="0" parTransId="{16DA6031-0E78-42AB-BBB3-FBF112DB255B}" sibTransId="{33F4E8A5-63E7-4593-8E1E-A04096608C48}"/>
    <dgm:cxn modelId="{4F36F34B-9603-4991-9FCA-02C416BA2D9C}" srcId="{3146E951-D8BF-47E6-BA18-D6FECB1C2713}" destId="{DEA5671C-35F7-40DA-A3B9-E0A2A91A10A1}" srcOrd="0" destOrd="0" parTransId="{8D39781B-1321-4535-A5E7-7CEC7193A5B2}" sibTransId="{26CDF29A-8C1B-41A3-BA1C-322DD78AA981}"/>
    <dgm:cxn modelId="{9BF37C08-A23F-4E99-8869-C1C0930E3BF9}" type="presOf" srcId="{1E262DD4-04DB-40E8-8BDD-BA18D4F6A038}" destId="{BAB58428-7712-4564-82BC-2AC81ACEECC4}" srcOrd="1" destOrd="0" presId="urn:microsoft.com/office/officeart/2005/8/layout/orgChart1"/>
    <dgm:cxn modelId="{8477D159-B6C5-43FB-9708-BAFDE5AAC808}" type="presOf" srcId="{A5793E02-0239-408F-8B43-C4A56B4062E1}" destId="{D89A2DD3-017A-444A-867A-872BDCD6ADD4}" srcOrd="0" destOrd="0" presId="urn:microsoft.com/office/officeart/2005/8/layout/orgChart1"/>
    <dgm:cxn modelId="{D107F590-1512-41B8-9DF5-A64B51D62BA0}" type="presOf" srcId="{EE8B8A3F-0511-43AC-B16E-9892E3349B59}" destId="{9BD95531-7C03-4C88-8BCD-F3115FE79ED3}" srcOrd="1" destOrd="0" presId="urn:microsoft.com/office/officeart/2005/8/layout/orgChart1"/>
    <dgm:cxn modelId="{840C061C-E305-4B8B-8E1A-039A4D7A9BC2}" srcId="{B8499923-D7A2-44E8-A2D9-49BE4832233E}" destId="{0A3ECFBA-4139-4291-9189-AA02F30042B5}" srcOrd="0" destOrd="0" parTransId="{EC3B64F0-5E50-4A7B-8F23-5CD4927D8239}" sibTransId="{2C5141B8-D778-4790-8009-8AAD3C983737}"/>
    <dgm:cxn modelId="{4E15605C-22A2-4E53-8322-B38E14066CAF}" srcId="{1E262DD4-04DB-40E8-8BDD-BA18D4F6A038}" destId="{A5793E02-0239-408F-8B43-C4A56B4062E1}" srcOrd="0" destOrd="0" parTransId="{8BA148F5-47CD-4682-97EA-86B754AEEE9C}" sibTransId="{20935D28-5186-4112-81E8-26DF2B2BD057}"/>
    <dgm:cxn modelId="{A9524E75-F367-44BE-8B79-A73D501056A9}" type="presOf" srcId="{5A533125-83AD-4B25-BD76-F292585C89AF}" destId="{017FAFFA-9C48-4B9E-BDE1-3BC2D6B6B567}" srcOrd="0" destOrd="0" presId="urn:microsoft.com/office/officeart/2005/8/layout/orgChart1"/>
    <dgm:cxn modelId="{66726D00-351D-4807-AF25-699AEFE27888}" type="presOf" srcId="{09F03B60-C927-403B-ABDC-C5E0A0C9F671}" destId="{7596733D-1531-438A-BEDB-B7FBD262A82F}" srcOrd="0" destOrd="0" presId="urn:microsoft.com/office/officeart/2005/8/layout/orgChart1"/>
    <dgm:cxn modelId="{50D687B4-579C-4122-B45F-2E5599146AF8}" type="presOf" srcId="{7CB7FAF5-67AB-45CD-87B1-A78F641957E1}" destId="{16F4D303-6738-4F9A-B652-D14AECA8B7D9}" srcOrd="0" destOrd="0" presId="urn:microsoft.com/office/officeart/2005/8/layout/orgChart1"/>
    <dgm:cxn modelId="{32997C3A-0BF5-42D3-97E6-9569CC89E9E2}" type="presOf" srcId="{576F4494-403E-4D43-A18B-94CC55CFEDB8}" destId="{7C39BD4D-9395-4FE5-A1A9-1B7915D28C89}" srcOrd="0" destOrd="0" presId="urn:microsoft.com/office/officeart/2005/8/layout/orgChart1"/>
    <dgm:cxn modelId="{9B98B572-CE80-4E2C-B758-3FB752C708D1}" type="presOf" srcId="{F30E7814-D5DC-4A1E-A89A-5D8E2B56ECE3}" destId="{2A08C4BD-812D-4A50-82F9-F4CEE8D515FC}" srcOrd="0" destOrd="0" presId="urn:microsoft.com/office/officeart/2005/8/layout/orgChart1"/>
    <dgm:cxn modelId="{39A7ECF3-23EB-4B7B-8592-772826975BA4}" type="presOf" srcId="{DEA5671C-35F7-40DA-A3B9-E0A2A91A10A1}" destId="{C490C160-1012-41FA-9058-CA495BE3C9FA}" srcOrd="1" destOrd="0" presId="urn:microsoft.com/office/officeart/2005/8/layout/orgChart1"/>
    <dgm:cxn modelId="{DF622927-D8F6-4B16-9A28-630B0AC13003}" type="presOf" srcId="{EE8B8A3F-0511-43AC-B16E-9892E3349B59}" destId="{AFA567E4-42AC-4B8E-86F0-C7D70F808CE8}" srcOrd="0" destOrd="0" presId="urn:microsoft.com/office/officeart/2005/8/layout/orgChart1"/>
    <dgm:cxn modelId="{8ED79787-888E-4316-80A0-6F4B8CB649BF}" type="presOf" srcId="{8BA148F5-47CD-4682-97EA-86B754AEEE9C}" destId="{59DF0EA4-09CF-4744-BCFC-A5DDF4DE97B4}" srcOrd="0" destOrd="0" presId="urn:microsoft.com/office/officeart/2005/8/layout/orgChart1"/>
    <dgm:cxn modelId="{687ACC15-8C59-426D-A3FF-4274CD10F61E}" type="presOf" srcId="{19BC872D-A306-4AAA-8F1F-51D39FC3707D}" destId="{B5F9D591-CA4C-4F77-B21D-31F8F11E45DD}" srcOrd="0" destOrd="0" presId="urn:microsoft.com/office/officeart/2005/8/layout/orgChart1"/>
    <dgm:cxn modelId="{50FEB575-9C9C-4B1B-A1DF-95D0F2616D69}" type="presOf" srcId="{DAD56E70-159B-4D99-A5A2-D6AE064F6C1E}" destId="{2D783389-74EA-4E33-8F5A-501AA23BC2A5}" srcOrd="1" destOrd="0" presId="urn:microsoft.com/office/officeart/2005/8/layout/orgChart1"/>
    <dgm:cxn modelId="{ECB0E090-4F74-4BEC-81EA-00D078AD74E2}" type="presOf" srcId="{2B66AC35-B897-453F-B267-6A1D9A528925}" destId="{02E38F76-ABA4-4717-B62D-B136F24B44B0}" srcOrd="1" destOrd="0" presId="urn:microsoft.com/office/officeart/2005/8/layout/orgChart1"/>
    <dgm:cxn modelId="{6514330F-1B77-4EB1-B5E8-8C6651241BE6}" type="presOf" srcId="{9AAD5FE2-AE68-4E2A-AD3A-028AC6FBD658}" destId="{B32B14A2-20D8-4FBD-9636-3898F8E9B19F}" srcOrd="0" destOrd="0" presId="urn:microsoft.com/office/officeart/2005/8/layout/orgChart1"/>
    <dgm:cxn modelId="{5F3303D6-3A57-41D2-B514-D97661FAE5DB}" type="presOf" srcId="{E1A7DE4E-27E1-424E-8385-47311DB67F91}" destId="{F988196F-1214-4E43-AE41-0134C3A189ED}" srcOrd="1" destOrd="0" presId="urn:microsoft.com/office/officeart/2005/8/layout/orgChart1"/>
    <dgm:cxn modelId="{DCDCE3F0-7B75-40B2-A25C-B1DA59AE76FD}" type="presOf" srcId="{1E262DD4-04DB-40E8-8BDD-BA18D4F6A038}" destId="{6AD32918-0253-41EB-879D-C5B2DACD05E3}" srcOrd="0" destOrd="0" presId="urn:microsoft.com/office/officeart/2005/8/layout/orgChart1"/>
    <dgm:cxn modelId="{A0754E9A-DD82-4045-8CE8-9A9502B731D0}" type="presOf" srcId="{3D40A463-647C-4789-BEB8-5E560D2FA47A}" destId="{1F2539BF-4187-4698-8FF8-F4EBB9AC6EAF}" srcOrd="1" destOrd="0" presId="urn:microsoft.com/office/officeart/2005/8/layout/orgChart1"/>
    <dgm:cxn modelId="{AD7C912C-71B7-4C4B-AF1F-BF58AA51B60F}" srcId="{DEA5671C-35F7-40DA-A3B9-E0A2A91A10A1}" destId="{2B66AC35-B897-453F-B267-6A1D9A528925}" srcOrd="3" destOrd="0" parTransId="{5A533125-83AD-4B25-BD76-F292585C89AF}" sibTransId="{37A83E29-814E-4E36-A178-DC13C944A0E2}"/>
    <dgm:cxn modelId="{D8AE0944-B5C9-4152-96EB-58BABD9AA78C}" type="presOf" srcId="{2B66AC35-B897-453F-B267-6A1D9A528925}" destId="{05F29AC2-E6D5-480A-A1DE-4E82AD662CBD}" srcOrd="0" destOrd="0" presId="urn:microsoft.com/office/officeart/2005/8/layout/orgChart1"/>
    <dgm:cxn modelId="{4C377431-4CB6-4A78-900E-AA70403314AB}" type="presOf" srcId="{70953826-5E1C-4091-B565-D5930DD3DA7C}" destId="{15A537F2-EDC5-427B-8108-75FC7AE6DAE6}" srcOrd="0" destOrd="0" presId="urn:microsoft.com/office/officeart/2005/8/layout/orgChart1"/>
    <dgm:cxn modelId="{3E43A007-3778-4ECE-9ECA-7FD902C740D7}" type="presOf" srcId="{EC3B64F0-5E50-4A7B-8F23-5CD4927D8239}" destId="{E897C8AA-6DE6-4778-9CB6-59DFEE7D0DB1}" srcOrd="0" destOrd="0" presId="urn:microsoft.com/office/officeart/2005/8/layout/orgChart1"/>
    <dgm:cxn modelId="{927367BA-0C2E-4108-A663-28BCACFBF97B}" type="presOf" srcId="{E5DF634D-B8E7-4549-96B8-29B2D96DEFBE}" destId="{F659C8A6-5710-4DA9-ABA3-681DDE90A34E}" srcOrd="0" destOrd="0" presId="urn:microsoft.com/office/officeart/2005/8/layout/orgChart1"/>
    <dgm:cxn modelId="{1A4A3EB3-A214-4456-8856-C2FBBC63F77E}" type="presOf" srcId="{E1A7DE4E-27E1-424E-8385-47311DB67F91}" destId="{DAF3076A-6D06-4E62-AF73-72CE9139127A}" srcOrd="0" destOrd="0" presId="urn:microsoft.com/office/officeart/2005/8/layout/orgChart1"/>
    <dgm:cxn modelId="{7C2352E6-43FC-4A21-9AC3-25CA22F47E4C}" type="presOf" srcId="{A5793E02-0239-408F-8B43-C4A56B4062E1}" destId="{9F675119-C5F5-4A13-BE91-F65879260EB8}" srcOrd="1" destOrd="0" presId="urn:microsoft.com/office/officeart/2005/8/layout/orgChart1"/>
    <dgm:cxn modelId="{611A8E47-FACA-4F7A-B553-3803B17C1614}" srcId="{DEA5671C-35F7-40DA-A3B9-E0A2A91A10A1}" destId="{F30E7814-D5DC-4A1E-A89A-5D8E2B56ECE3}" srcOrd="4" destOrd="0" parTransId="{D618A1A7-D854-407F-A827-518DC0E8F92F}" sibTransId="{091D9622-C1EF-4512-B4D1-58CF1ECAEFD8}"/>
    <dgm:cxn modelId="{6B599DC9-3B2E-48D1-A9BF-AE6402D77F7A}" type="presOf" srcId="{E9B4558B-708C-413D-AE4F-11880F25D8E8}" destId="{79395BAD-BC27-4B49-851D-004990BD34B9}" srcOrd="0" destOrd="0" presId="urn:microsoft.com/office/officeart/2005/8/layout/orgChart1"/>
    <dgm:cxn modelId="{ECDA38E3-333C-495C-A285-1D1BF755EB7C}" type="presOf" srcId="{F912A198-3CA6-4383-8325-06887163E5DC}" destId="{D25DFF67-6535-4BE9-8219-F37901550E71}" srcOrd="0" destOrd="0" presId="urn:microsoft.com/office/officeart/2005/8/layout/orgChart1"/>
    <dgm:cxn modelId="{FBA691DF-BF96-48A1-9DDD-4AD9B032A0DB}" type="presOf" srcId="{0A3ECFBA-4139-4291-9189-AA02F30042B5}" destId="{941D3885-B078-4336-89C9-BBE5113B0D6D}" srcOrd="0" destOrd="0" presId="urn:microsoft.com/office/officeart/2005/8/layout/orgChart1"/>
    <dgm:cxn modelId="{FB39233F-E11A-4C92-85BA-A47705E03DE8}" type="presOf" srcId="{0A3ECFBA-4139-4291-9189-AA02F30042B5}" destId="{F95DB5FD-E73F-455D-98E5-B7740ED87623}" srcOrd="1" destOrd="0" presId="urn:microsoft.com/office/officeart/2005/8/layout/orgChart1"/>
    <dgm:cxn modelId="{725FE975-5698-462D-BF98-968A644EDAE0}" type="presOf" srcId="{B8499923-D7A2-44E8-A2D9-49BE4832233E}" destId="{641F1532-BB1D-423E-A9C4-C2F1F661A543}" srcOrd="1" destOrd="0" presId="urn:microsoft.com/office/officeart/2005/8/layout/orgChart1"/>
    <dgm:cxn modelId="{41A2AA80-5119-4422-900E-C855E8E5B556}" type="presOf" srcId="{09F03B60-C927-403B-ABDC-C5E0A0C9F671}" destId="{F7805B7D-C228-48DF-AEB8-C2958BFB34D5}" srcOrd="1" destOrd="0" presId="urn:microsoft.com/office/officeart/2005/8/layout/orgChart1"/>
    <dgm:cxn modelId="{2A823D9F-66FE-4BA1-831F-F854DAC4F15F}" type="presOf" srcId="{E5DF634D-B8E7-4549-96B8-29B2D96DEFBE}" destId="{D084A7B9-B3AB-4093-9871-9F6EA5538677}" srcOrd="1" destOrd="0" presId="urn:microsoft.com/office/officeart/2005/8/layout/orgChart1"/>
    <dgm:cxn modelId="{60481A0B-3989-4B13-9F68-69E4D95E7061}" srcId="{DEA5671C-35F7-40DA-A3B9-E0A2A91A10A1}" destId="{B8499923-D7A2-44E8-A2D9-49BE4832233E}" srcOrd="1" destOrd="0" parTransId="{7CB7FAF5-67AB-45CD-87B1-A78F641957E1}" sibTransId="{A69412FF-B397-4DBB-A39C-B960FB2884DB}"/>
    <dgm:cxn modelId="{06E09733-1D2F-4545-8D48-ECD396C5FF0E}" srcId="{F30E7814-D5DC-4A1E-A89A-5D8E2B56ECE3}" destId="{E5DF634D-B8E7-4549-96B8-29B2D96DEFBE}" srcOrd="0" destOrd="0" parTransId="{E9B4558B-708C-413D-AE4F-11880F25D8E8}" sibTransId="{3CC4AF0E-6E96-41DB-817E-77B691773648}"/>
    <dgm:cxn modelId="{62D38055-4E48-439B-94E6-4994C1190892}" type="presOf" srcId="{F30E7814-D5DC-4A1E-A89A-5D8E2B56ECE3}" destId="{B6B9BCBC-D4D5-433F-B3CE-5E13C932B13C}" srcOrd="1" destOrd="0" presId="urn:microsoft.com/office/officeart/2005/8/layout/orgChart1"/>
    <dgm:cxn modelId="{6C882922-7EE2-477E-874C-576593F8C3B0}" srcId="{09F03B60-C927-403B-ABDC-C5E0A0C9F671}" destId="{3D40A463-647C-4789-BEB8-5E560D2FA47A}" srcOrd="0" destOrd="0" parTransId="{F912A198-3CA6-4383-8325-06887163E5DC}" sibTransId="{8183AB3F-E26D-4BC1-B583-723ADCCF5D56}"/>
    <dgm:cxn modelId="{825C2E71-4556-40A9-84D8-962635CA79E8}" type="presOf" srcId="{B8499923-D7A2-44E8-A2D9-49BE4832233E}" destId="{0395049A-BCC5-4A0A-9620-97D9B1D25393}" srcOrd="0" destOrd="0" presId="urn:microsoft.com/office/officeart/2005/8/layout/orgChart1"/>
    <dgm:cxn modelId="{C53ABF22-E835-42EC-998E-68C9DA8E05F2}" type="presOf" srcId="{16DA6031-0E78-42AB-BBB3-FBF112DB255B}" destId="{E3E6BD4F-CB06-463B-9C42-223F284FB189}" srcOrd="0" destOrd="0" presId="urn:microsoft.com/office/officeart/2005/8/layout/orgChart1"/>
    <dgm:cxn modelId="{9B2D5B3A-4AF7-40C2-BC6A-35D8FA665334}" type="presOf" srcId="{D618A1A7-D854-407F-A827-518DC0E8F92F}" destId="{088BA2D1-C191-4EF1-BD7F-D3E0D4081293}" srcOrd="0" destOrd="0" presId="urn:microsoft.com/office/officeart/2005/8/layout/orgChart1"/>
    <dgm:cxn modelId="{A417470D-8E75-4832-9A96-424CBFBC8281}" srcId="{DEA5671C-35F7-40DA-A3B9-E0A2A91A10A1}" destId="{E1A7DE4E-27E1-424E-8385-47311DB67F91}" srcOrd="2" destOrd="0" parTransId="{19BC872D-A306-4AAA-8F1F-51D39FC3707D}" sibTransId="{BB6C1D21-435D-4861-BF7E-B1C723169BD9}"/>
    <dgm:cxn modelId="{43020E89-F52E-47E6-829C-966CF14E60B0}" type="presOf" srcId="{DEA5671C-35F7-40DA-A3B9-E0A2A91A10A1}" destId="{5FBD9B83-D2E8-4F5A-92BA-C297150ED7F8}" srcOrd="0" destOrd="0" presId="urn:microsoft.com/office/officeart/2005/8/layout/orgChart1"/>
    <dgm:cxn modelId="{A7DE8F24-7DB9-4494-9B4B-B4474B234DE4}" srcId="{DEA5671C-35F7-40DA-A3B9-E0A2A91A10A1}" destId="{1E262DD4-04DB-40E8-8BDD-BA18D4F6A038}" srcOrd="0" destOrd="0" parTransId="{576F4494-403E-4D43-A18B-94CC55CFEDB8}" sibTransId="{30D1C032-01E6-4516-9B36-0688F961B06F}"/>
    <dgm:cxn modelId="{F33942C2-4412-483F-996D-4E5831764B0A}" srcId="{DEA5671C-35F7-40DA-A3B9-E0A2A91A10A1}" destId="{09F03B60-C927-403B-ABDC-C5E0A0C9F671}" srcOrd="5" destOrd="0" parTransId="{70953826-5E1C-4091-B565-D5930DD3DA7C}" sibTransId="{E2C5BED6-7A96-4BE5-A799-5BFD0201345A}"/>
    <dgm:cxn modelId="{393E9777-BDA9-467B-90EC-55A17F2B1173}" type="presOf" srcId="{3D40A463-647C-4789-BEB8-5E560D2FA47A}" destId="{C15892C9-FCB1-4BA7-83DE-04B6A1405845}" srcOrd="0" destOrd="0" presId="urn:microsoft.com/office/officeart/2005/8/layout/orgChart1"/>
    <dgm:cxn modelId="{109A9B7D-D5B3-4A88-BE1D-AB7ACF309D41}" type="presOf" srcId="{3146E951-D8BF-47E6-BA18-D6FECB1C2713}" destId="{A285147F-2075-419F-87EC-0DD554DCFD8B}" srcOrd="0" destOrd="0" presId="urn:microsoft.com/office/officeart/2005/8/layout/orgChart1"/>
    <dgm:cxn modelId="{B7676746-F080-437E-B461-FE929A421B6B}" type="presOf" srcId="{DAD56E70-159B-4D99-A5A2-D6AE064F6C1E}" destId="{163488BC-E37F-4ED8-80A9-89DA6DB00B27}" srcOrd="0" destOrd="0" presId="urn:microsoft.com/office/officeart/2005/8/layout/orgChart1"/>
    <dgm:cxn modelId="{8AA537F4-F931-41E3-B9C2-333BE53A6C53}" type="presParOf" srcId="{A285147F-2075-419F-87EC-0DD554DCFD8B}" destId="{E04F443E-234C-48E8-BD2B-1EB871C08C09}" srcOrd="0" destOrd="0" presId="urn:microsoft.com/office/officeart/2005/8/layout/orgChart1"/>
    <dgm:cxn modelId="{01D55C29-44B0-4561-998C-425ABE03E931}" type="presParOf" srcId="{E04F443E-234C-48E8-BD2B-1EB871C08C09}" destId="{BB285CF5-45F0-4C04-85AB-1A0B002D2E84}" srcOrd="0" destOrd="0" presId="urn:microsoft.com/office/officeart/2005/8/layout/orgChart1"/>
    <dgm:cxn modelId="{39764E4C-7A1B-4117-937A-9AD6D127A0A6}" type="presParOf" srcId="{BB285CF5-45F0-4C04-85AB-1A0B002D2E84}" destId="{5FBD9B83-D2E8-4F5A-92BA-C297150ED7F8}" srcOrd="0" destOrd="0" presId="urn:microsoft.com/office/officeart/2005/8/layout/orgChart1"/>
    <dgm:cxn modelId="{6523E62E-2C07-4197-8231-F904D1E41FE7}" type="presParOf" srcId="{BB285CF5-45F0-4C04-85AB-1A0B002D2E84}" destId="{C490C160-1012-41FA-9058-CA495BE3C9FA}" srcOrd="1" destOrd="0" presId="urn:microsoft.com/office/officeart/2005/8/layout/orgChart1"/>
    <dgm:cxn modelId="{6DDA69A1-6CAB-423B-B4B9-DB68B669CC64}" type="presParOf" srcId="{E04F443E-234C-48E8-BD2B-1EB871C08C09}" destId="{E99CC3AF-E3F3-4481-935E-ACA10DB9EE77}" srcOrd="1" destOrd="0" presId="urn:microsoft.com/office/officeart/2005/8/layout/orgChart1"/>
    <dgm:cxn modelId="{F74C4176-AFF2-4337-954B-ADB351A45A5E}" type="presParOf" srcId="{E99CC3AF-E3F3-4481-935E-ACA10DB9EE77}" destId="{7C39BD4D-9395-4FE5-A1A9-1B7915D28C89}" srcOrd="0" destOrd="0" presId="urn:microsoft.com/office/officeart/2005/8/layout/orgChart1"/>
    <dgm:cxn modelId="{E79EE2BE-9B17-4C67-A848-7625090F7648}" type="presParOf" srcId="{E99CC3AF-E3F3-4481-935E-ACA10DB9EE77}" destId="{4FCE93FC-0989-4D18-9918-2953A3049346}" srcOrd="1" destOrd="0" presId="urn:microsoft.com/office/officeart/2005/8/layout/orgChart1"/>
    <dgm:cxn modelId="{200B2060-8BE0-4675-8E59-8F394AC0A873}" type="presParOf" srcId="{4FCE93FC-0989-4D18-9918-2953A3049346}" destId="{E52594DD-3761-4D3A-BA05-3E7C31D9BA7C}" srcOrd="0" destOrd="0" presId="urn:microsoft.com/office/officeart/2005/8/layout/orgChart1"/>
    <dgm:cxn modelId="{560C2612-4E78-475F-B49D-209E6F59A7B4}" type="presParOf" srcId="{E52594DD-3761-4D3A-BA05-3E7C31D9BA7C}" destId="{6AD32918-0253-41EB-879D-C5B2DACD05E3}" srcOrd="0" destOrd="0" presId="urn:microsoft.com/office/officeart/2005/8/layout/orgChart1"/>
    <dgm:cxn modelId="{74A9DA31-8097-4E67-8AE4-99B584511D82}" type="presParOf" srcId="{E52594DD-3761-4D3A-BA05-3E7C31D9BA7C}" destId="{BAB58428-7712-4564-82BC-2AC81ACEECC4}" srcOrd="1" destOrd="0" presId="urn:microsoft.com/office/officeart/2005/8/layout/orgChart1"/>
    <dgm:cxn modelId="{B487CC7F-B174-4926-9D54-831BF10226D4}" type="presParOf" srcId="{4FCE93FC-0989-4D18-9918-2953A3049346}" destId="{6DBF80AF-7472-4541-B371-9330D347D2FF}" srcOrd="1" destOrd="0" presId="urn:microsoft.com/office/officeart/2005/8/layout/orgChart1"/>
    <dgm:cxn modelId="{DEA0A629-D650-4AFC-B5A0-45E71D038930}" type="presParOf" srcId="{6DBF80AF-7472-4541-B371-9330D347D2FF}" destId="{59DF0EA4-09CF-4744-BCFC-A5DDF4DE97B4}" srcOrd="0" destOrd="0" presId="urn:microsoft.com/office/officeart/2005/8/layout/orgChart1"/>
    <dgm:cxn modelId="{B48E734F-3B8C-41FA-8F31-B36BDBCEC186}" type="presParOf" srcId="{6DBF80AF-7472-4541-B371-9330D347D2FF}" destId="{9817C2D1-B308-48B3-9B5D-1E955A19E756}" srcOrd="1" destOrd="0" presId="urn:microsoft.com/office/officeart/2005/8/layout/orgChart1"/>
    <dgm:cxn modelId="{3022AC85-715F-4DB2-8F26-5829C9B3F3AC}" type="presParOf" srcId="{9817C2D1-B308-48B3-9B5D-1E955A19E756}" destId="{9749BC02-9697-4CEC-BDD8-B4CE6749A835}" srcOrd="0" destOrd="0" presId="urn:microsoft.com/office/officeart/2005/8/layout/orgChart1"/>
    <dgm:cxn modelId="{FC0474C1-9831-4477-A185-12333E28D248}" type="presParOf" srcId="{9749BC02-9697-4CEC-BDD8-B4CE6749A835}" destId="{D89A2DD3-017A-444A-867A-872BDCD6ADD4}" srcOrd="0" destOrd="0" presId="urn:microsoft.com/office/officeart/2005/8/layout/orgChart1"/>
    <dgm:cxn modelId="{268F54A2-A358-415D-A895-81B298D1FF7D}" type="presParOf" srcId="{9749BC02-9697-4CEC-BDD8-B4CE6749A835}" destId="{9F675119-C5F5-4A13-BE91-F65879260EB8}" srcOrd="1" destOrd="0" presId="urn:microsoft.com/office/officeart/2005/8/layout/orgChart1"/>
    <dgm:cxn modelId="{49474185-0E56-4FF9-BC9D-3A3DAD583025}" type="presParOf" srcId="{9817C2D1-B308-48B3-9B5D-1E955A19E756}" destId="{7D9DD177-7F7F-49C7-BEFA-62F3D07C03AE}" srcOrd="1" destOrd="0" presId="urn:microsoft.com/office/officeart/2005/8/layout/orgChart1"/>
    <dgm:cxn modelId="{A6DDB749-22A9-4AE8-AE61-63D5A98E757B}" type="presParOf" srcId="{9817C2D1-B308-48B3-9B5D-1E955A19E756}" destId="{83922FB2-1A97-4012-A000-85359D91272C}" srcOrd="2" destOrd="0" presId="urn:microsoft.com/office/officeart/2005/8/layout/orgChart1"/>
    <dgm:cxn modelId="{36962656-975D-41B9-997C-EE177502C874}" type="presParOf" srcId="{4FCE93FC-0989-4D18-9918-2953A3049346}" destId="{4F9087C2-50BB-4E82-8E16-BA75A5DF1A5B}" srcOrd="2" destOrd="0" presId="urn:microsoft.com/office/officeart/2005/8/layout/orgChart1"/>
    <dgm:cxn modelId="{7E12B8A4-F18B-453B-A8E6-70FEBB9C3EC4}" type="presParOf" srcId="{E99CC3AF-E3F3-4481-935E-ACA10DB9EE77}" destId="{16F4D303-6738-4F9A-B652-D14AECA8B7D9}" srcOrd="2" destOrd="0" presId="urn:microsoft.com/office/officeart/2005/8/layout/orgChart1"/>
    <dgm:cxn modelId="{FF2BE223-C529-4904-B865-91867A46AEB2}" type="presParOf" srcId="{E99CC3AF-E3F3-4481-935E-ACA10DB9EE77}" destId="{CF52F986-D490-4A0C-810D-77940F4C287D}" srcOrd="3" destOrd="0" presId="urn:microsoft.com/office/officeart/2005/8/layout/orgChart1"/>
    <dgm:cxn modelId="{890C006B-0D7A-43C0-A11C-55B3F49254F8}" type="presParOf" srcId="{CF52F986-D490-4A0C-810D-77940F4C287D}" destId="{E269DB81-B9F0-4555-A5B7-A9FF6D6BBD3C}" srcOrd="0" destOrd="0" presId="urn:microsoft.com/office/officeart/2005/8/layout/orgChart1"/>
    <dgm:cxn modelId="{03F5CAB7-F169-41B2-AB1E-84F304712AFA}" type="presParOf" srcId="{E269DB81-B9F0-4555-A5B7-A9FF6D6BBD3C}" destId="{0395049A-BCC5-4A0A-9620-97D9B1D25393}" srcOrd="0" destOrd="0" presId="urn:microsoft.com/office/officeart/2005/8/layout/orgChart1"/>
    <dgm:cxn modelId="{1125409D-721D-4E5F-AA09-4C93FDEA4171}" type="presParOf" srcId="{E269DB81-B9F0-4555-A5B7-A9FF6D6BBD3C}" destId="{641F1532-BB1D-423E-A9C4-C2F1F661A543}" srcOrd="1" destOrd="0" presId="urn:microsoft.com/office/officeart/2005/8/layout/orgChart1"/>
    <dgm:cxn modelId="{D7F3CCE7-E916-4A84-BF9B-437727FF4BB3}" type="presParOf" srcId="{CF52F986-D490-4A0C-810D-77940F4C287D}" destId="{4D92F73F-13AF-44F9-BC74-2761671F255A}" srcOrd="1" destOrd="0" presId="urn:microsoft.com/office/officeart/2005/8/layout/orgChart1"/>
    <dgm:cxn modelId="{0F48C80B-9575-434F-B585-C92012741B6E}" type="presParOf" srcId="{4D92F73F-13AF-44F9-BC74-2761671F255A}" destId="{E897C8AA-6DE6-4778-9CB6-59DFEE7D0DB1}" srcOrd="0" destOrd="0" presId="urn:microsoft.com/office/officeart/2005/8/layout/orgChart1"/>
    <dgm:cxn modelId="{30C7EEB2-CF06-4DD5-A471-5BDD4E8CE4DE}" type="presParOf" srcId="{4D92F73F-13AF-44F9-BC74-2761671F255A}" destId="{BC215215-F2A8-4730-805F-E1E386056CF3}" srcOrd="1" destOrd="0" presId="urn:microsoft.com/office/officeart/2005/8/layout/orgChart1"/>
    <dgm:cxn modelId="{9A7A976B-F9AA-4619-A97D-53C74BE158F3}" type="presParOf" srcId="{BC215215-F2A8-4730-805F-E1E386056CF3}" destId="{6278DB4A-76A8-44DA-9F09-B7A375E9C0DC}" srcOrd="0" destOrd="0" presId="urn:microsoft.com/office/officeart/2005/8/layout/orgChart1"/>
    <dgm:cxn modelId="{5518BF53-B221-400E-820E-53C09F7AD9E2}" type="presParOf" srcId="{6278DB4A-76A8-44DA-9F09-B7A375E9C0DC}" destId="{941D3885-B078-4336-89C9-BBE5113B0D6D}" srcOrd="0" destOrd="0" presId="urn:microsoft.com/office/officeart/2005/8/layout/orgChart1"/>
    <dgm:cxn modelId="{E1450222-71BB-41C9-A2B7-DC2A02AA3D2F}" type="presParOf" srcId="{6278DB4A-76A8-44DA-9F09-B7A375E9C0DC}" destId="{F95DB5FD-E73F-455D-98E5-B7740ED87623}" srcOrd="1" destOrd="0" presId="urn:microsoft.com/office/officeart/2005/8/layout/orgChart1"/>
    <dgm:cxn modelId="{C3577029-8820-4DED-B4ED-1D2BE154D0D6}" type="presParOf" srcId="{BC215215-F2A8-4730-805F-E1E386056CF3}" destId="{AA1FA9A1-A46E-4FFA-9614-F9CCA3751FF6}" srcOrd="1" destOrd="0" presId="urn:microsoft.com/office/officeart/2005/8/layout/orgChart1"/>
    <dgm:cxn modelId="{21502355-5EB4-4BE8-9F4C-F2C8F4D6208E}" type="presParOf" srcId="{BC215215-F2A8-4730-805F-E1E386056CF3}" destId="{52066237-8FC8-46C6-941A-45ACE8BEABE2}" srcOrd="2" destOrd="0" presId="urn:microsoft.com/office/officeart/2005/8/layout/orgChart1"/>
    <dgm:cxn modelId="{C846CF32-3176-4172-8554-50910B86DD2E}" type="presParOf" srcId="{CF52F986-D490-4A0C-810D-77940F4C287D}" destId="{EEDC624D-8F84-41FE-836E-8353B9CCDFA2}" srcOrd="2" destOrd="0" presId="urn:microsoft.com/office/officeart/2005/8/layout/orgChart1"/>
    <dgm:cxn modelId="{1A437042-BF49-4E46-82E2-8F23A8F02874}" type="presParOf" srcId="{E99CC3AF-E3F3-4481-935E-ACA10DB9EE77}" destId="{B5F9D591-CA4C-4F77-B21D-31F8F11E45DD}" srcOrd="4" destOrd="0" presId="urn:microsoft.com/office/officeart/2005/8/layout/orgChart1"/>
    <dgm:cxn modelId="{4927C1AF-50A8-4B88-AF46-F5C12B0565CB}" type="presParOf" srcId="{E99CC3AF-E3F3-4481-935E-ACA10DB9EE77}" destId="{AD27D7D1-92CB-473E-8D16-C4F74A06EC84}" srcOrd="5" destOrd="0" presId="urn:microsoft.com/office/officeart/2005/8/layout/orgChart1"/>
    <dgm:cxn modelId="{AD89B98A-8922-47D7-BC97-04FE970EF3BB}" type="presParOf" srcId="{AD27D7D1-92CB-473E-8D16-C4F74A06EC84}" destId="{F6CE5A26-CA89-4490-9934-5E471DB16C0C}" srcOrd="0" destOrd="0" presId="urn:microsoft.com/office/officeart/2005/8/layout/orgChart1"/>
    <dgm:cxn modelId="{46C7FEEB-CB62-487D-9888-47B9AE3A99BC}" type="presParOf" srcId="{F6CE5A26-CA89-4490-9934-5E471DB16C0C}" destId="{DAF3076A-6D06-4E62-AF73-72CE9139127A}" srcOrd="0" destOrd="0" presId="urn:microsoft.com/office/officeart/2005/8/layout/orgChart1"/>
    <dgm:cxn modelId="{9BC2F440-FA83-48C6-BF37-BAEAC4D2AFFF}" type="presParOf" srcId="{F6CE5A26-CA89-4490-9934-5E471DB16C0C}" destId="{F988196F-1214-4E43-AE41-0134C3A189ED}" srcOrd="1" destOrd="0" presId="urn:microsoft.com/office/officeart/2005/8/layout/orgChart1"/>
    <dgm:cxn modelId="{E226B147-4351-4AB2-B912-ACE817C24324}" type="presParOf" srcId="{AD27D7D1-92CB-473E-8D16-C4F74A06EC84}" destId="{5B549323-1BCA-44A0-8D44-3C6F89CC8D09}" srcOrd="1" destOrd="0" presId="urn:microsoft.com/office/officeart/2005/8/layout/orgChart1"/>
    <dgm:cxn modelId="{DAA77D51-C7CF-4987-B1FB-1FD560478EA8}" type="presParOf" srcId="{5B549323-1BCA-44A0-8D44-3C6F89CC8D09}" destId="{E3E6BD4F-CB06-463B-9C42-223F284FB189}" srcOrd="0" destOrd="0" presId="urn:microsoft.com/office/officeart/2005/8/layout/orgChart1"/>
    <dgm:cxn modelId="{3630ECB5-BDD8-4786-B288-E0DDAE72F56A}" type="presParOf" srcId="{5B549323-1BCA-44A0-8D44-3C6F89CC8D09}" destId="{527485E8-8A8E-4759-B09F-E5512F216FB0}" srcOrd="1" destOrd="0" presId="urn:microsoft.com/office/officeart/2005/8/layout/orgChart1"/>
    <dgm:cxn modelId="{3D7E6811-AB38-48C5-85CB-AB0E920BB9C7}" type="presParOf" srcId="{527485E8-8A8E-4759-B09F-E5512F216FB0}" destId="{FE3A5ED2-9A15-4B2E-8C1D-124DF8E8A595}" srcOrd="0" destOrd="0" presId="urn:microsoft.com/office/officeart/2005/8/layout/orgChart1"/>
    <dgm:cxn modelId="{CC74462F-F4FC-4CBA-B21A-3695A5A23A05}" type="presParOf" srcId="{FE3A5ED2-9A15-4B2E-8C1D-124DF8E8A595}" destId="{AFA567E4-42AC-4B8E-86F0-C7D70F808CE8}" srcOrd="0" destOrd="0" presId="urn:microsoft.com/office/officeart/2005/8/layout/orgChart1"/>
    <dgm:cxn modelId="{60CD5196-EDBD-47BB-BB0D-3BD03F187E60}" type="presParOf" srcId="{FE3A5ED2-9A15-4B2E-8C1D-124DF8E8A595}" destId="{9BD95531-7C03-4C88-8BCD-F3115FE79ED3}" srcOrd="1" destOrd="0" presId="urn:microsoft.com/office/officeart/2005/8/layout/orgChart1"/>
    <dgm:cxn modelId="{F6977A1F-D05A-416C-93A7-0C839B527914}" type="presParOf" srcId="{527485E8-8A8E-4759-B09F-E5512F216FB0}" destId="{06ECE8D8-4915-4139-8F86-8537100242BC}" srcOrd="1" destOrd="0" presId="urn:microsoft.com/office/officeart/2005/8/layout/orgChart1"/>
    <dgm:cxn modelId="{F1442126-5D70-4FE6-9A84-84D6373A61F8}" type="presParOf" srcId="{527485E8-8A8E-4759-B09F-E5512F216FB0}" destId="{0F2CAD73-0FD6-441D-98ED-4240242FAD1B}" srcOrd="2" destOrd="0" presId="urn:microsoft.com/office/officeart/2005/8/layout/orgChart1"/>
    <dgm:cxn modelId="{3D8B968F-8380-4B73-A7CF-E04369B27666}" type="presParOf" srcId="{AD27D7D1-92CB-473E-8D16-C4F74A06EC84}" destId="{16B61C25-3052-46CC-ACE7-C022D1ED7B43}" srcOrd="2" destOrd="0" presId="urn:microsoft.com/office/officeart/2005/8/layout/orgChart1"/>
    <dgm:cxn modelId="{5CE0A705-9890-4052-BA50-97AB52865B53}" type="presParOf" srcId="{E99CC3AF-E3F3-4481-935E-ACA10DB9EE77}" destId="{017FAFFA-9C48-4B9E-BDE1-3BC2D6B6B567}" srcOrd="6" destOrd="0" presId="urn:microsoft.com/office/officeart/2005/8/layout/orgChart1"/>
    <dgm:cxn modelId="{589C0D48-A717-4EA1-86B9-FC3CE13A139D}" type="presParOf" srcId="{E99CC3AF-E3F3-4481-935E-ACA10DB9EE77}" destId="{0A8A37EE-0796-4FF5-907C-365C89FE185A}" srcOrd="7" destOrd="0" presId="urn:microsoft.com/office/officeart/2005/8/layout/orgChart1"/>
    <dgm:cxn modelId="{5A30F596-A796-4420-9CBC-95E6B2D630E5}" type="presParOf" srcId="{0A8A37EE-0796-4FF5-907C-365C89FE185A}" destId="{6FACAFB5-6333-41D5-85EB-9AB25F9244E5}" srcOrd="0" destOrd="0" presId="urn:microsoft.com/office/officeart/2005/8/layout/orgChart1"/>
    <dgm:cxn modelId="{D2164C40-C477-4C63-B259-14C76593ACED}" type="presParOf" srcId="{6FACAFB5-6333-41D5-85EB-9AB25F9244E5}" destId="{05F29AC2-E6D5-480A-A1DE-4E82AD662CBD}" srcOrd="0" destOrd="0" presId="urn:microsoft.com/office/officeart/2005/8/layout/orgChart1"/>
    <dgm:cxn modelId="{9602AAB6-8B7D-4F1F-96D4-2D15EC0430D3}" type="presParOf" srcId="{6FACAFB5-6333-41D5-85EB-9AB25F9244E5}" destId="{02E38F76-ABA4-4717-B62D-B136F24B44B0}" srcOrd="1" destOrd="0" presId="urn:microsoft.com/office/officeart/2005/8/layout/orgChart1"/>
    <dgm:cxn modelId="{9D9BB0F7-2E3E-4D7F-BA54-A2E098FC01BD}" type="presParOf" srcId="{0A8A37EE-0796-4FF5-907C-365C89FE185A}" destId="{10CCC456-5CF9-4DF2-A1C1-FA17368642F1}" srcOrd="1" destOrd="0" presId="urn:microsoft.com/office/officeart/2005/8/layout/orgChart1"/>
    <dgm:cxn modelId="{DE1FA54F-B8EC-4EAB-B36B-2DBF86420214}" type="presParOf" srcId="{10CCC456-5CF9-4DF2-A1C1-FA17368642F1}" destId="{B32B14A2-20D8-4FBD-9636-3898F8E9B19F}" srcOrd="0" destOrd="0" presId="urn:microsoft.com/office/officeart/2005/8/layout/orgChart1"/>
    <dgm:cxn modelId="{EBF9F2D4-1E97-4C9F-AE72-DB615D942762}" type="presParOf" srcId="{10CCC456-5CF9-4DF2-A1C1-FA17368642F1}" destId="{7398D503-388C-408E-AAF4-6A2B3B486733}" srcOrd="1" destOrd="0" presId="urn:microsoft.com/office/officeart/2005/8/layout/orgChart1"/>
    <dgm:cxn modelId="{C797CA0D-FFAA-4116-8FE5-AE6D6C966772}" type="presParOf" srcId="{7398D503-388C-408E-AAF4-6A2B3B486733}" destId="{A67D8EC7-B182-4C5F-8812-A4958EBFB6DE}" srcOrd="0" destOrd="0" presId="urn:microsoft.com/office/officeart/2005/8/layout/orgChart1"/>
    <dgm:cxn modelId="{08F8DE9C-D1E4-44AA-876E-964B2B4F353E}" type="presParOf" srcId="{A67D8EC7-B182-4C5F-8812-A4958EBFB6DE}" destId="{163488BC-E37F-4ED8-80A9-89DA6DB00B27}" srcOrd="0" destOrd="0" presId="urn:microsoft.com/office/officeart/2005/8/layout/orgChart1"/>
    <dgm:cxn modelId="{EC2CEE49-2E5C-484A-8C51-2219031B11EC}" type="presParOf" srcId="{A67D8EC7-B182-4C5F-8812-A4958EBFB6DE}" destId="{2D783389-74EA-4E33-8F5A-501AA23BC2A5}" srcOrd="1" destOrd="0" presId="urn:microsoft.com/office/officeart/2005/8/layout/orgChart1"/>
    <dgm:cxn modelId="{8266A6C9-24C4-41A3-9028-6150A548A40A}" type="presParOf" srcId="{7398D503-388C-408E-AAF4-6A2B3B486733}" destId="{ECD4666A-CDD2-4432-8A53-B212D7A76265}" srcOrd="1" destOrd="0" presId="urn:microsoft.com/office/officeart/2005/8/layout/orgChart1"/>
    <dgm:cxn modelId="{2D3D057A-F6DD-41D9-893C-C382E3A72B02}" type="presParOf" srcId="{7398D503-388C-408E-AAF4-6A2B3B486733}" destId="{6B1C412A-53C9-4446-A5DB-2BC195864A32}" srcOrd="2" destOrd="0" presId="urn:microsoft.com/office/officeart/2005/8/layout/orgChart1"/>
    <dgm:cxn modelId="{D514E7DB-B960-4DD5-8863-36E8F653609F}" type="presParOf" srcId="{0A8A37EE-0796-4FF5-907C-365C89FE185A}" destId="{1EE51F5B-4407-4151-99A9-AB40B2F6CE89}" srcOrd="2" destOrd="0" presId="urn:microsoft.com/office/officeart/2005/8/layout/orgChart1"/>
    <dgm:cxn modelId="{3651B527-B1F1-4033-BB28-8539B3832571}" type="presParOf" srcId="{E99CC3AF-E3F3-4481-935E-ACA10DB9EE77}" destId="{088BA2D1-C191-4EF1-BD7F-D3E0D4081293}" srcOrd="8" destOrd="0" presId="urn:microsoft.com/office/officeart/2005/8/layout/orgChart1"/>
    <dgm:cxn modelId="{B23731EA-E6EA-489B-B539-648852C70038}" type="presParOf" srcId="{E99CC3AF-E3F3-4481-935E-ACA10DB9EE77}" destId="{64A82013-C06A-4ED3-8441-84D76CA93ECD}" srcOrd="9" destOrd="0" presId="urn:microsoft.com/office/officeart/2005/8/layout/orgChart1"/>
    <dgm:cxn modelId="{E4CAAD36-FB39-4F16-9749-14D8683C557F}" type="presParOf" srcId="{64A82013-C06A-4ED3-8441-84D76CA93ECD}" destId="{3E0D6480-0CF8-409B-A536-C86A641CBA8E}" srcOrd="0" destOrd="0" presId="urn:microsoft.com/office/officeart/2005/8/layout/orgChart1"/>
    <dgm:cxn modelId="{70437032-B8F5-4085-8128-42C8BA37CE09}" type="presParOf" srcId="{3E0D6480-0CF8-409B-A536-C86A641CBA8E}" destId="{2A08C4BD-812D-4A50-82F9-F4CEE8D515FC}" srcOrd="0" destOrd="0" presId="urn:microsoft.com/office/officeart/2005/8/layout/orgChart1"/>
    <dgm:cxn modelId="{AD428829-44F0-414D-A404-A8994BA30468}" type="presParOf" srcId="{3E0D6480-0CF8-409B-A536-C86A641CBA8E}" destId="{B6B9BCBC-D4D5-433F-B3CE-5E13C932B13C}" srcOrd="1" destOrd="0" presId="urn:microsoft.com/office/officeart/2005/8/layout/orgChart1"/>
    <dgm:cxn modelId="{2B23A505-E96F-4276-96B7-13C88BE3BC7B}" type="presParOf" srcId="{64A82013-C06A-4ED3-8441-84D76CA93ECD}" destId="{4651BB33-D4B6-4BFB-81FD-9B7732335CBD}" srcOrd="1" destOrd="0" presId="urn:microsoft.com/office/officeart/2005/8/layout/orgChart1"/>
    <dgm:cxn modelId="{F70D8C4C-D211-46C5-A2B1-7F7C81A1D210}" type="presParOf" srcId="{4651BB33-D4B6-4BFB-81FD-9B7732335CBD}" destId="{79395BAD-BC27-4B49-851D-004990BD34B9}" srcOrd="0" destOrd="0" presId="urn:microsoft.com/office/officeart/2005/8/layout/orgChart1"/>
    <dgm:cxn modelId="{62A0DC2B-966D-4865-A5C7-8A7F8F1F6594}" type="presParOf" srcId="{4651BB33-D4B6-4BFB-81FD-9B7732335CBD}" destId="{69A75E35-4F65-4465-84C2-F120F5800BBC}" srcOrd="1" destOrd="0" presId="urn:microsoft.com/office/officeart/2005/8/layout/orgChart1"/>
    <dgm:cxn modelId="{97D91981-87B4-4AB4-A5A3-4C5D64EBEA19}" type="presParOf" srcId="{69A75E35-4F65-4465-84C2-F120F5800BBC}" destId="{4176B932-4F03-4B49-9B44-8E37DA1F78A2}" srcOrd="0" destOrd="0" presId="urn:microsoft.com/office/officeart/2005/8/layout/orgChart1"/>
    <dgm:cxn modelId="{7441FA6F-6E3F-48CB-9580-E1D6DA358396}" type="presParOf" srcId="{4176B932-4F03-4B49-9B44-8E37DA1F78A2}" destId="{F659C8A6-5710-4DA9-ABA3-681DDE90A34E}" srcOrd="0" destOrd="0" presId="urn:microsoft.com/office/officeart/2005/8/layout/orgChart1"/>
    <dgm:cxn modelId="{B648A312-4B65-47CD-92B6-FE60063ABC3E}" type="presParOf" srcId="{4176B932-4F03-4B49-9B44-8E37DA1F78A2}" destId="{D084A7B9-B3AB-4093-9871-9F6EA5538677}" srcOrd="1" destOrd="0" presId="urn:microsoft.com/office/officeart/2005/8/layout/orgChart1"/>
    <dgm:cxn modelId="{9E3D55D8-EBCA-4D33-95A6-2C7D2CBAB68F}" type="presParOf" srcId="{69A75E35-4F65-4465-84C2-F120F5800BBC}" destId="{1C617E83-F2A5-426D-92D9-D54045D358B2}" srcOrd="1" destOrd="0" presId="urn:microsoft.com/office/officeart/2005/8/layout/orgChart1"/>
    <dgm:cxn modelId="{A0D6312D-2A08-49F7-9C0E-86EC2948C6F5}" type="presParOf" srcId="{69A75E35-4F65-4465-84C2-F120F5800BBC}" destId="{348C0058-3D83-4F65-BD84-047B7ED055E1}" srcOrd="2" destOrd="0" presId="urn:microsoft.com/office/officeart/2005/8/layout/orgChart1"/>
    <dgm:cxn modelId="{8A71E21E-1800-42F3-971B-FF46BFAE730D}" type="presParOf" srcId="{64A82013-C06A-4ED3-8441-84D76CA93ECD}" destId="{951B5608-3985-4885-82B2-08509E273F60}" srcOrd="2" destOrd="0" presId="urn:microsoft.com/office/officeart/2005/8/layout/orgChart1"/>
    <dgm:cxn modelId="{5679CFD0-30F3-4F7A-9187-4D75CD530ABE}" type="presParOf" srcId="{E99CC3AF-E3F3-4481-935E-ACA10DB9EE77}" destId="{15A537F2-EDC5-427B-8108-75FC7AE6DAE6}" srcOrd="10" destOrd="0" presId="urn:microsoft.com/office/officeart/2005/8/layout/orgChart1"/>
    <dgm:cxn modelId="{8384F4B2-6EDA-4FFC-8463-2A791A15F6F9}" type="presParOf" srcId="{E99CC3AF-E3F3-4481-935E-ACA10DB9EE77}" destId="{587BE4A7-3D80-406D-8AB1-3AB0FAFAE8EC}" srcOrd="11" destOrd="0" presId="urn:microsoft.com/office/officeart/2005/8/layout/orgChart1"/>
    <dgm:cxn modelId="{CEF7C74C-0E6D-4FD7-B7C5-3AF8B90EC214}" type="presParOf" srcId="{587BE4A7-3D80-406D-8AB1-3AB0FAFAE8EC}" destId="{0EA7E93C-5068-49E8-9786-295594263DD1}" srcOrd="0" destOrd="0" presId="urn:microsoft.com/office/officeart/2005/8/layout/orgChart1"/>
    <dgm:cxn modelId="{40D3D08B-0EFD-47E9-ABF5-4A974BDF03E4}" type="presParOf" srcId="{0EA7E93C-5068-49E8-9786-295594263DD1}" destId="{7596733D-1531-438A-BEDB-B7FBD262A82F}" srcOrd="0" destOrd="0" presId="urn:microsoft.com/office/officeart/2005/8/layout/orgChart1"/>
    <dgm:cxn modelId="{82A08083-B554-4CB3-B530-7325640C51B5}" type="presParOf" srcId="{0EA7E93C-5068-49E8-9786-295594263DD1}" destId="{F7805B7D-C228-48DF-AEB8-C2958BFB34D5}" srcOrd="1" destOrd="0" presId="urn:microsoft.com/office/officeart/2005/8/layout/orgChart1"/>
    <dgm:cxn modelId="{2EB9A002-97DA-4498-9ADD-C579CDEA0F2B}" type="presParOf" srcId="{587BE4A7-3D80-406D-8AB1-3AB0FAFAE8EC}" destId="{439C5227-C734-4BBA-83A4-074E9AAA8F3D}" srcOrd="1" destOrd="0" presId="urn:microsoft.com/office/officeart/2005/8/layout/orgChart1"/>
    <dgm:cxn modelId="{D26D268E-8C08-40A1-98B2-40531D570778}" type="presParOf" srcId="{439C5227-C734-4BBA-83A4-074E9AAA8F3D}" destId="{D25DFF67-6535-4BE9-8219-F37901550E71}" srcOrd="0" destOrd="0" presId="urn:microsoft.com/office/officeart/2005/8/layout/orgChart1"/>
    <dgm:cxn modelId="{B3E2D34F-9F9B-4B82-AC39-5A4329F8FB09}" type="presParOf" srcId="{439C5227-C734-4BBA-83A4-074E9AAA8F3D}" destId="{E8E0A91C-F857-4059-8337-48803D469698}" srcOrd="1" destOrd="0" presId="urn:microsoft.com/office/officeart/2005/8/layout/orgChart1"/>
    <dgm:cxn modelId="{54845FB2-388B-413C-998D-40492EB92936}" type="presParOf" srcId="{E8E0A91C-F857-4059-8337-48803D469698}" destId="{3F06D3E8-848D-4D55-91BE-3C21DCC3F7BC}" srcOrd="0" destOrd="0" presId="urn:microsoft.com/office/officeart/2005/8/layout/orgChart1"/>
    <dgm:cxn modelId="{194AE8A8-C9BA-4BED-A960-9A32A3C717D0}" type="presParOf" srcId="{3F06D3E8-848D-4D55-91BE-3C21DCC3F7BC}" destId="{C15892C9-FCB1-4BA7-83DE-04B6A1405845}" srcOrd="0" destOrd="0" presId="urn:microsoft.com/office/officeart/2005/8/layout/orgChart1"/>
    <dgm:cxn modelId="{E86277B0-A4A7-44A9-ABD4-968981B1D286}" type="presParOf" srcId="{3F06D3E8-848D-4D55-91BE-3C21DCC3F7BC}" destId="{1F2539BF-4187-4698-8FF8-F4EBB9AC6EAF}" srcOrd="1" destOrd="0" presId="urn:microsoft.com/office/officeart/2005/8/layout/orgChart1"/>
    <dgm:cxn modelId="{5E2C1728-B8E2-466C-AF16-BBAAEF1510D4}" type="presParOf" srcId="{E8E0A91C-F857-4059-8337-48803D469698}" destId="{57A23F29-F464-4445-942E-8F2C9376E244}" srcOrd="1" destOrd="0" presId="urn:microsoft.com/office/officeart/2005/8/layout/orgChart1"/>
    <dgm:cxn modelId="{F5658EA6-451B-47AD-AEEB-105175818422}" type="presParOf" srcId="{E8E0A91C-F857-4059-8337-48803D469698}" destId="{8F716D54-C6E9-44D0-9FFA-DCB1837AA431}" srcOrd="2" destOrd="0" presId="urn:microsoft.com/office/officeart/2005/8/layout/orgChart1"/>
    <dgm:cxn modelId="{70F1062F-5586-4A39-884C-02000F6B054E}" type="presParOf" srcId="{587BE4A7-3D80-406D-8AB1-3AB0FAFAE8EC}" destId="{CD9E7274-A3FA-428F-8384-E3C3868A3366}" srcOrd="2" destOrd="0" presId="urn:microsoft.com/office/officeart/2005/8/layout/orgChart1"/>
    <dgm:cxn modelId="{2C026E71-FAAD-4C54-9FB0-5F68ADA6F8B6}" type="presParOf" srcId="{E04F443E-234C-48E8-BD2B-1EB871C08C09}" destId="{04137409-AB3F-46D0-AE6A-25BCBEA76A3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DDDB6E-F947-4EA6-81D8-BE9BE364B2A6}" type="doc">
      <dgm:prSet loTypeId="urn:microsoft.com/office/officeart/2005/8/layout/lProcess2" loCatId="list" qsTypeId="urn:microsoft.com/office/officeart/2005/8/quickstyle/simple3" qsCatId="simple" csTypeId="urn:microsoft.com/office/officeart/2005/8/colors/accent1_2" csCatId="accent1" phldr="1"/>
      <dgm:spPr/>
      <dgm:t>
        <a:bodyPr/>
        <a:lstStyle/>
        <a:p>
          <a:endParaRPr lang="en-IN"/>
        </a:p>
      </dgm:t>
    </dgm:pt>
    <dgm:pt modelId="{2EBABE6F-6F1C-4325-BBC8-ECB6C9F376FB}">
      <dgm:prSet phldrT="[Text]" custT="1"/>
      <dgm:spPr/>
      <dgm:t>
        <a:bodyPr/>
        <a:lstStyle/>
        <a:p>
          <a:r>
            <a:rPr lang="en-IN" sz="1600" b="1" dirty="0" smtClean="0">
              <a:effectLst>
                <a:outerShdw blurRad="38100" dist="38100" dir="2700000" algn="tl">
                  <a:srgbClr val="000000">
                    <a:alpha val="43137"/>
                  </a:srgbClr>
                </a:outerShdw>
              </a:effectLst>
            </a:rPr>
            <a:t>Original QuEChERS Method</a:t>
          </a:r>
          <a:endParaRPr lang="en-IN" sz="1600" b="1" dirty="0">
            <a:effectLst>
              <a:outerShdw blurRad="38100" dist="38100" dir="2700000" algn="tl">
                <a:srgbClr val="000000">
                  <a:alpha val="43137"/>
                </a:srgbClr>
              </a:outerShdw>
            </a:effectLst>
          </a:endParaRPr>
        </a:p>
      </dgm:t>
    </dgm:pt>
    <dgm:pt modelId="{D7948414-B97A-4C89-B539-C1034A01EE8A}" type="parTrans" cxnId="{693A3A54-2A77-4497-931B-2B066455CE81}">
      <dgm:prSet/>
      <dgm:spPr/>
      <dgm:t>
        <a:bodyPr/>
        <a:lstStyle/>
        <a:p>
          <a:endParaRPr lang="en-IN"/>
        </a:p>
      </dgm:t>
    </dgm:pt>
    <dgm:pt modelId="{6E847E8C-FDB2-4D09-8FB4-A344E4B63392}" type="sibTrans" cxnId="{693A3A54-2A77-4497-931B-2B066455CE81}">
      <dgm:prSet/>
      <dgm:spPr/>
      <dgm:t>
        <a:bodyPr/>
        <a:lstStyle/>
        <a:p>
          <a:endParaRPr lang="en-IN"/>
        </a:p>
      </dgm:t>
    </dgm:pt>
    <dgm:pt modelId="{85A2B5D7-6DD9-4B9E-A979-9311A9927E35}">
      <dgm:prSet phldrT="[Text]" custT="1"/>
      <dgm:spPr/>
      <dgm:t>
        <a:bodyPr/>
        <a:lstStyle/>
        <a:p>
          <a:r>
            <a:rPr lang="en-IN" sz="900" b="1" dirty="0" smtClean="0"/>
            <a:t>Sample Preparation:</a:t>
          </a:r>
          <a:endParaRPr lang="en-IN" sz="900" dirty="0"/>
        </a:p>
      </dgm:t>
    </dgm:pt>
    <dgm:pt modelId="{DBE4D9B3-7E0F-498A-AEEE-ADB2E55EDD7E}" type="parTrans" cxnId="{65F3D7B9-B86E-4981-8CAA-2D6077EF96AB}">
      <dgm:prSet/>
      <dgm:spPr/>
      <dgm:t>
        <a:bodyPr/>
        <a:lstStyle/>
        <a:p>
          <a:endParaRPr lang="en-IN"/>
        </a:p>
      </dgm:t>
    </dgm:pt>
    <dgm:pt modelId="{D4BE2D9E-1EA6-4DD7-89C6-6E8E8830D5A4}" type="sibTrans" cxnId="{65F3D7B9-B86E-4981-8CAA-2D6077EF96AB}">
      <dgm:prSet/>
      <dgm:spPr/>
      <dgm:t>
        <a:bodyPr/>
        <a:lstStyle/>
        <a:p>
          <a:endParaRPr lang="en-IN"/>
        </a:p>
      </dgm:t>
    </dgm:pt>
    <dgm:pt modelId="{99507917-B0A9-4636-99CD-6FAC55CB7E27}">
      <dgm:prSet phldrT="[Text]" custT="1"/>
      <dgm:spPr/>
      <dgm:t>
        <a:bodyPr/>
        <a:lstStyle/>
        <a:p>
          <a:r>
            <a:rPr lang="en-IN" sz="900" b="1" dirty="0" smtClean="0"/>
            <a:t>Extraction:</a:t>
          </a:r>
          <a:endParaRPr lang="en-IN" sz="900" dirty="0"/>
        </a:p>
      </dgm:t>
    </dgm:pt>
    <dgm:pt modelId="{22C3CB15-9FDE-49A2-9E57-300E59997DF7}" type="parTrans" cxnId="{33B14308-DFF6-48D8-A20E-1FE40AF406A3}">
      <dgm:prSet/>
      <dgm:spPr/>
      <dgm:t>
        <a:bodyPr/>
        <a:lstStyle/>
        <a:p>
          <a:endParaRPr lang="en-IN"/>
        </a:p>
      </dgm:t>
    </dgm:pt>
    <dgm:pt modelId="{9DFB3DB0-3A0E-4678-8612-1DA0B0BA321C}" type="sibTrans" cxnId="{33B14308-DFF6-48D8-A20E-1FE40AF406A3}">
      <dgm:prSet/>
      <dgm:spPr/>
      <dgm:t>
        <a:bodyPr/>
        <a:lstStyle/>
        <a:p>
          <a:endParaRPr lang="en-IN"/>
        </a:p>
      </dgm:t>
    </dgm:pt>
    <dgm:pt modelId="{35280632-C151-4FEE-9C79-0922F89872A5}">
      <dgm:prSet phldrT="[Text]" custT="1"/>
      <dgm:spPr/>
      <dgm:t>
        <a:bodyPr/>
        <a:lstStyle/>
        <a:p>
          <a:r>
            <a:rPr lang="en-IN" sz="1600" b="1" dirty="0" smtClean="0">
              <a:effectLst>
                <a:outerShdw blurRad="38100" dist="38100" dir="2700000" algn="tl">
                  <a:srgbClr val="000000">
                    <a:alpha val="43137"/>
                  </a:srgbClr>
                </a:outerShdw>
              </a:effectLst>
            </a:rPr>
            <a:t>AOAC Official Method 2007.01 (Buffered QuEChERS)</a:t>
          </a:r>
          <a:endParaRPr lang="en-IN" sz="1600" b="1" dirty="0">
            <a:effectLst>
              <a:outerShdw blurRad="38100" dist="38100" dir="2700000" algn="tl">
                <a:srgbClr val="000000">
                  <a:alpha val="43137"/>
                </a:srgbClr>
              </a:outerShdw>
            </a:effectLst>
          </a:endParaRPr>
        </a:p>
      </dgm:t>
    </dgm:pt>
    <dgm:pt modelId="{29718DD1-06F3-4EE2-8E10-E3135E30675F}" type="parTrans" cxnId="{3BD9E44F-AB27-4951-A183-D8B439D0CC20}">
      <dgm:prSet/>
      <dgm:spPr/>
      <dgm:t>
        <a:bodyPr/>
        <a:lstStyle/>
        <a:p>
          <a:endParaRPr lang="en-IN"/>
        </a:p>
      </dgm:t>
    </dgm:pt>
    <dgm:pt modelId="{6E0C583F-4ED5-4F8B-82A0-43F4540A53AB}" type="sibTrans" cxnId="{3BD9E44F-AB27-4951-A183-D8B439D0CC20}">
      <dgm:prSet/>
      <dgm:spPr/>
      <dgm:t>
        <a:bodyPr/>
        <a:lstStyle/>
        <a:p>
          <a:endParaRPr lang="en-IN"/>
        </a:p>
      </dgm:t>
    </dgm:pt>
    <dgm:pt modelId="{CCDD9E54-F066-43AD-98E0-F62B2555D433}">
      <dgm:prSet phldrT="[Text]" custT="1"/>
      <dgm:spPr/>
      <dgm:t>
        <a:bodyPr/>
        <a:lstStyle/>
        <a:p>
          <a:r>
            <a:rPr lang="en-IN" sz="900" b="1" dirty="0" smtClean="0"/>
            <a:t>Sample Preparation:</a:t>
          </a:r>
          <a:endParaRPr lang="en-IN" sz="900" dirty="0"/>
        </a:p>
      </dgm:t>
    </dgm:pt>
    <dgm:pt modelId="{E74D34C2-D612-4C4E-8300-EDF6D465DBCA}" type="parTrans" cxnId="{A24E7833-87F2-4156-AA97-10E7686CDADB}">
      <dgm:prSet/>
      <dgm:spPr/>
      <dgm:t>
        <a:bodyPr/>
        <a:lstStyle/>
        <a:p>
          <a:endParaRPr lang="en-IN"/>
        </a:p>
      </dgm:t>
    </dgm:pt>
    <dgm:pt modelId="{00368F13-4DDF-46AB-A2D8-4CD4B9C77EF5}" type="sibTrans" cxnId="{A24E7833-87F2-4156-AA97-10E7686CDADB}">
      <dgm:prSet/>
      <dgm:spPr/>
      <dgm:t>
        <a:bodyPr/>
        <a:lstStyle/>
        <a:p>
          <a:endParaRPr lang="en-IN"/>
        </a:p>
      </dgm:t>
    </dgm:pt>
    <dgm:pt modelId="{7DE87BED-2D3F-45F0-9258-87A2AE029276}">
      <dgm:prSet phldrT="[Text]" custT="1"/>
      <dgm:spPr/>
      <dgm:t>
        <a:bodyPr/>
        <a:lstStyle/>
        <a:p>
          <a:r>
            <a:rPr lang="en-IN" sz="900" b="1" dirty="0" smtClean="0"/>
            <a:t>Buffered Partitioning:</a:t>
          </a:r>
          <a:endParaRPr lang="en-IN" sz="900" dirty="0"/>
        </a:p>
      </dgm:t>
    </dgm:pt>
    <dgm:pt modelId="{F57DE037-AB55-4218-888A-2C6C976AAEEA}" type="parTrans" cxnId="{4E8586E7-569D-480F-ADCC-AAC14623D527}">
      <dgm:prSet/>
      <dgm:spPr/>
      <dgm:t>
        <a:bodyPr/>
        <a:lstStyle/>
        <a:p>
          <a:endParaRPr lang="en-IN"/>
        </a:p>
      </dgm:t>
    </dgm:pt>
    <dgm:pt modelId="{3FB9F728-B6A3-42F8-ABA7-FFB57E145DF9}" type="sibTrans" cxnId="{4E8586E7-569D-480F-ADCC-AAC14623D527}">
      <dgm:prSet/>
      <dgm:spPr/>
      <dgm:t>
        <a:bodyPr/>
        <a:lstStyle/>
        <a:p>
          <a:endParaRPr lang="en-IN"/>
        </a:p>
      </dgm:t>
    </dgm:pt>
    <dgm:pt modelId="{91BFDF16-1FB0-4B9F-8BB7-9124DE7E4079}">
      <dgm:prSet phldrT="[Text]" custT="1"/>
      <dgm:spPr/>
      <dgm:t>
        <a:bodyPr/>
        <a:lstStyle/>
        <a:p>
          <a:r>
            <a:rPr lang="en-IN" sz="1600" b="1" dirty="0" smtClean="0">
              <a:effectLst>
                <a:outerShdw blurRad="38100" dist="38100" dir="2700000" algn="tl">
                  <a:srgbClr val="000000">
                    <a:alpha val="43137"/>
                  </a:srgbClr>
                </a:outerShdw>
              </a:effectLst>
            </a:rPr>
            <a:t>EN 15662 (CEN QuEChERS Method – Citrate Buffered)</a:t>
          </a:r>
          <a:endParaRPr lang="en-IN" sz="1600" dirty="0">
            <a:effectLst>
              <a:outerShdw blurRad="38100" dist="38100" dir="2700000" algn="tl">
                <a:srgbClr val="000000">
                  <a:alpha val="43137"/>
                </a:srgbClr>
              </a:outerShdw>
            </a:effectLst>
          </a:endParaRPr>
        </a:p>
      </dgm:t>
    </dgm:pt>
    <dgm:pt modelId="{9AF23584-009C-4BD9-A2F6-F427A6226CE0}" type="parTrans" cxnId="{920D3AB6-C8B2-494C-956A-F2DE57B296EC}">
      <dgm:prSet/>
      <dgm:spPr/>
      <dgm:t>
        <a:bodyPr/>
        <a:lstStyle/>
        <a:p>
          <a:endParaRPr lang="en-IN"/>
        </a:p>
      </dgm:t>
    </dgm:pt>
    <dgm:pt modelId="{1427EA31-7EF6-4984-8AF3-FE30FFC6B5E1}" type="sibTrans" cxnId="{920D3AB6-C8B2-494C-956A-F2DE57B296EC}">
      <dgm:prSet/>
      <dgm:spPr/>
      <dgm:t>
        <a:bodyPr/>
        <a:lstStyle/>
        <a:p>
          <a:endParaRPr lang="en-IN"/>
        </a:p>
      </dgm:t>
    </dgm:pt>
    <dgm:pt modelId="{F06A43D3-0D63-4BCF-9113-E71D9F3B0B1D}">
      <dgm:prSet phldrT="[Text]" custT="1"/>
      <dgm:spPr/>
      <dgm:t>
        <a:bodyPr/>
        <a:lstStyle/>
        <a:p>
          <a:r>
            <a:rPr lang="en-IN" sz="800" b="1" dirty="0" smtClean="0"/>
            <a:t>Sample Preparation:</a:t>
          </a:r>
          <a:endParaRPr lang="en-IN" sz="800" dirty="0"/>
        </a:p>
      </dgm:t>
    </dgm:pt>
    <dgm:pt modelId="{3F057C01-A0BA-4849-8775-7871A2EE20EA}" type="parTrans" cxnId="{4C553B67-BDDC-4583-8FB7-7A748B3DC9A8}">
      <dgm:prSet/>
      <dgm:spPr/>
      <dgm:t>
        <a:bodyPr/>
        <a:lstStyle/>
        <a:p>
          <a:endParaRPr lang="en-IN"/>
        </a:p>
      </dgm:t>
    </dgm:pt>
    <dgm:pt modelId="{8A927F7E-0285-4D11-AB50-61B7488865D2}" type="sibTrans" cxnId="{4C553B67-BDDC-4583-8FB7-7A748B3DC9A8}">
      <dgm:prSet/>
      <dgm:spPr/>
      <dgm:t>
        <a:bodyPr/>
        <a:lstStyle/>
        <a:p>
          <a:endParaRPr lang="en-IN"/>
        </a:p>
      </dgm:t>
    </dgm:pt>
    <dgm:pt modelId="{1FA43AA5-87B6-4CCB-8D72-205F912DC8AD}">
      <dgm:prSet phldrT="[Text]" custT="1"/>
      <dgm:spPr/>
      <dgm:t>
        <a:bodyPr/>
        <a:lstStyle/>
        <a:p>
          <a:r>
            <a:rPr lang="en-IN" sz="800" b="1" dirty="0" smtClean="0"/>
            <a:t>Extraction:</a:t>
          </a:r>
          <a:endParaRPr lang="en-IN" sz="800" dirty="0"/>
        </a:p>
      </dgm:t>
    </dgm:pt>
    <dgm:pt modelId="{DBDD5F26-253A-415D-BA9D-97E2864E5892}" type="parTrans" cxnId="{EAA56AC4-7077-420E-9D1F-25A6C2374A57}">
      <dgm:prSet/>
      <dgm:spPr/>
      <dgm:t>
        <a:bodyPr/>
        <a:lstStyle/>
        <a:p>
          <a:endParaRPr lang="en-IN"/>
        </a:p>
      </dgm:t>
    </dgm:pt>
    <dgm:pt modelId="{B32BD5CF-70B6-41F2-877C-4A308F558DEF}" type="sibTrans" cxnId="{EAA56AC4-7077-420E-9D1F-25A6C2374A57}">
      <dgm:prSet/>
      <dgm:spPr/>
      <dgm:t>
        <a:bodyPr/>
        <a:lstStyle/>
        <a:p>
          <a:endParaRPr lang="en-IN"/>
        </a:p>
      </dgm:t>
    </dgm:pt>
    <dgm:pt modelId="{E3B98670-B84B-40BB-880C-3EDE033102D4}">
      <dgm:prSet custT="1"/>
      <dgm:spPr/>
      <dgm:t>
        <a:bodyPr/>
        <a:lstStyle/>
        <a:p>
          <a:r>
            <a:rPr lang="en-IN" sz="900" dirty="0" smtClean="0"/>
            <a:t>Homogenize the sample.</a:t>
          </a:r>
          <a:endParaRPr lang="en-IN" sz="900" dirty="0"/>
        </a:p>
      </dgm:t>
    </dgm:pt>
    <dgm:pt modelId="{9E70ECD1-A571-4605-8B24-C983F225F083}" type="parTrans" cxnId="{ABD2A9FD-EB0F-41BC-A4DB-0CE4A00FD0FF}">
      <dgm:prSet/>
      <dgm:spPr/>
      <dgm:t>
        <a:bodyPr/>
        <a:lstStyle/>
        <a:p>
          <a:endParaRPr lang="en-IN"/>
        </a:p>
      </dgm:t>
    </dgm:pt>
    <dgm:pt modelId="{F7B0AE99-4CD7-4DDB-A7BA-4DD0DB922523}" type="sibTrans" cxnId="{ABD2A9FD-EB0F-41BC-A4DB-0CE4A00FD0FF}">
      <dgm:prSet/>
      <dgm:spPr/>
      <dgm:t>
        <a:bodyPr/>
        <a:lstStyle/>
        <a:p>
          <a:endParaRPr lang="en-IN"/>
        </a:p>
      </dgm:t>
    </dgm:pt>
    <dgm:pt modelId="{8B88FD47-1C44-4155-B85C-C8E8E8DA935C}">
      <dgm:prSet custT="1"/>
      <dgm:spPr/>
      <dgm:t>
        <a:bodyPr/>
        <a:lstStyle/>
        <a:p>
          <a:r>
            <a:rPr lang="en-IN" sz="900" dirty="0" smtClean="0"/>
            <a:t>Weigh 10 g of sample into a 50 mL centrifuge tube.</a:t>
          </a:r>
          <a:endParaRPr lang="en-IN" sz="900" dirty="0"/>
        </a:p>
      </dgm:t>
    </dgm:pt>
    <dgm:pt modelId="{E0B278E3-ABA1-469B-85B2-1B840ADA7394}" type="parTrans" cxnId="{FE2CB422-2CE8-444D-B90A-191055520998}">
      <dgm:prSet/>
      <dgm:spPr/>
      <dgm:t>
        <a:bodyPr/>
        <a:lstStyle/>
        <a:p>
          <a:endParaRPr lang="en-IN"/>
        </a:p>
      </dgm:t>
    </dgm:pt>
    <dgm:pt modelId="{0DC08D8A-69AB-464E-B76A-582C939F78B6}" type="sibTrans" cxnId="{FE2CB422-2CE8-444D-B90A-191055520998}">
      <dgm:prSet/>
      <dgm:spPr/>
      <dgm:t>
        <a:bodyPr/>
        <a:lstStyle/>
        <a:p>
          <a:endParaRPr lang="en-IN"/>
        </a:p>
      </dgm:t>
    </dgm:pt>
    <dgm:pt modelId="{92EB032E-4B0C-4917-981B-5FB6AC76109A}">
      <dgm:prSet custT="1"/>
      <dgm:spPr/>
      <dgm:t>
        <a:bodyPr/>
        <a:lstStyle/>
        <a:p>
          <a:endParaRPr lang="en-IN" sz="900" dirty="0"/>
        </a:p>
      </dgm:t>
    </dgm:pt>
    <dgm:pt modelId="{62F4B2F8-1875-4B5A-B683-E9BBEB5B8BF2}" type="parTrans" cxnId="{A6B0B785-B581-4B45-B931-EC183FD759CB}">
      <dgm:prSet/>
      <dgm:spPr/>
      <dgm:t>
        <a:bodyPr/>
        <a:lstStyle/>
        <a:p>
          <a:endParaRPr lang="en-IN"/>
        </a:p>
      </dgm:t>
    </dgm:pt>
    <dgm:pt modelId="{D0C59D40-01DB-4E41-8F61-D677CF80A01C}" type="sibTrans" cxnId="{A6B0B785-B581-4B45-B931-EC183FD759CB}">
      <dgm:prSet/>
      <dgm:spPr/>
      <dgm:t>
        <a:bodyPr/>
        <a:lstStyle/>
        <a:p>
          <a:endParaRPr lang="en-IN"/>
        </a:p>
      </dgm:t>
    </dgm:pt>
    <dgm:pt modelId="{DAB6801A-B7F1-4F63-ADC4-5E2873349DF0}">
      <dgm:prSet custT="1"/>
      <dgm:spPr/>
      <dgm:t>
        <a:bodyPr/>
        <a:lstStyle/>
        <a:p>
          <a:r>
            <a:rPr lang="en-IN" sz="900" dirty="0" smtClean="0"/>
            <a:t>Add 10 mL of </a:t>
          </a:r>
          <a:r>
            <a:rPr lang="en-IN" sz="900" b="1" dirty="0" smtClean="0"/>
            <a:t>acetonitrile (MeCN)</a:t>
          </a:r>
          <a:r>
            <a:rPr lang="en-IN" sz="900" dirty="0" smtClean="0"/>
            <a:t>.</a:t>
          </a:r>
          <a:endParaRPr lang="en-IN" sz="900" dirty="0"/>
        </a:p>
      </dgm:t>
    </dgm:pt>
    <dgm:pt modelId="{E79E6933-0841-4BBE-9222-D03C5657C6BD}" type="parTrans" cxnId="{337EAD9C-F841-46AE-B664-D29EA7CF5057}">
      <dgm:prSet/>
      <dgm:spPr/>
      <dgm:t>
        <a:bodyPr/>
        <a:lstStyle/>
        <a:p>
          <a:endParaRPr lang="en-IN"/>
        </a:p>
      </dgm:t>
    </dgm:pt>
    <dgm:pt modelId="{C0AF41C3-D6E4-4706-864F-D2C53A381044}" type="sibTrans" cxnId="{337EAD9C-F841-46AE-B664-D29EA7CF5057}">
      <dgm:prSet/>
      <dgm:spPr/>
      <dgm:t>
        <a:bodyPr/>
        <a:lstStyle/>
        <a:p>
          <a:endParaRPr lang="en-IN"/>
        </a:p>
      </dgm:t>
    </dgm:pt>
    <dgm:pt modelId="{1EF3397C-7643-44F9-B086-2B1AB5C8C610}">
      <dgm:prSet custT="1"/>
      <dgm:spPr/>
      <dgm:t>
        <a:bodyPr/>
        <a:lstStyle/>
        <a:p>
          <a:r>
            <a:rPr lang="en-IN" sz="900" dirty="0" smtClean="0"/>
            <a:t>Shake vigorously for 1 minute.</a:t>
          </a:r>
          <a:endParaRPr lang="en-IN" sz="900" dirty="0"/>
        </a:p>
      </dgm:t>
    </dgm:pt>
    <dgm:pt modelId="{CE8E1473-2987-4746-8232-7A7CE870B624}" type="parTrans" cxnId="{B9195B32-D35C-49E6-AE2D-C4EE37589FF3}">
      <dgm:prSet/>
      <dgm:spPr/>
      <dgm:t>
        <a:bodyPr/>
        <a:lstStyle/>
        <a:p>
          <a:endParaRPr lang="en-IN"/>
        </a:p>
      </dgm:t>
    </dgm:pt>
    <dgm:pt modelId="{B6C31145-0BDB-4FAF-B4F6-7EE99517F641}" type="sibTrans" cxnId="{B9195B32-D35C-49E6-AE2D-C4EE37589FF3}">
      <dgm:prSet/>
      <dgm:spPr/>
      <dgm:t>
        <a:bodyPr/>
        <a:lstStyle/>
        <a:p>
          <a:endParaRPr lang="en-IN"/>
        </a:p>
      </dgm:t>
    </dgm:pt>
    <dgm:pt modelId="{D930A230-30EB-43E6-B054-03315528F637}">
      <dgm:prSet phldrT="[Text]" custT="1"/>
      <dgm:spPr/>
      <dgm:t>
        <a:bodyPr/>
        <a:lstStyle/>
        <a:p>
          <a:r>
            <a:rPr lang="en-IN" sz="900" b="1" dirty="0" smtClean="0"/>
            <a:t>Salting Out Partitioning:</a:t>
          </a:r>
          <a:endParaRPr lang="en-IN" sz="900" dirty="0"/>
        </a:p>
      </dgm:t>
    </dgm:pt>
    <dgm:pt modelId="{5E5B6A98-143C-485F-9547-580ECDF7144C}" type="parTrans" cxnId="{3816C559-5845-49FF-BF46-131B2FB5ACD9}">
      <dgm:prSet/>
      <dgm:spPr/>
      <dgm:t>
        <a:bodyPr/>
        <a:lstStyle/>
        <a:p>
          <a:endParaRPr lang="en-IN"/>
        </a:p>
      </dgm:t>
    </dgm:pt>
    <dgm:pt modelId="{4B9065C2-7959-49F4-8C55-3405824EE073}" type="sibTrans" cxnId="{3816C559-5845-49FF-BF46-131B2FB5ACD9}">
      <dgm:prSet/>
      <dgm:spPr/>
      <dgm:t>
        <a:bodyPr/>
        <a:lstStyle/>
        <a:p>
          <a:endParaRPr lang="en-IN"/>
        </a:p>
      </dgm:t>
    </dgm:pt>
    <dgm:pt modelId="{4C818C1A-BD40-4847-BC85-B33C72BC7FF0}">
      <dgm:prSet custT="1"/>
      <dgm:spPr/>
      <dgm:t>
        <a:bodyPr/>
        <a:lstStyle/>
        <a:p>
          <a:r>
            <a:rPr lang="en-IN" sz="900" dirty="0" smtClean="0"/>
            <a:t>Add salt mixture:</a:t>
          </a:r>
          <a:endParaRPr lang="en-IN" sz="900" dirty="0"/>
        </a:p>
      </dgm:t>
    </dgm:pt>
    <dgm:pt modelId="{097EB798-71FE-40CB-90BD-D8F1BA8A826F}" type="parTrans" cxnId="{FB1CBB36-89C5-451D-B775-49AD81AA8588}">
      <dgm:prSet/>
      <dgm:spPr/>
      <dgm:t>
        <a:bodyPr/>
        <a:lstStyle/>
        <a:p>
          <a:endParaRPr lang="en-IN"/>
        </a:p>
      </dgm:t>
    </dgm:pt>
    <dgm:pt modelId="{7AF1FBF9-86CC-4487-8C80-2D84A8FD68C4}" type="sibTrans" cxnId="{FB1CBB36-89C5-451D-B775-49AD81AA8588}">
      <dgm:prSet/>
      <dgm:spPr/>
      <dgm:t>
        <a:bodyPr/>
        <a:lstStyle/>
        <a:p>
          <a:endParaRPr lang="en-IN"/>
        </a:p>
      </dgm:t>
    </dgm:pt>
    <dgm:pt modelId="{8DD86377-3C04-470E-AB57-66AFD1B9F2AF}">
      <dgm:prSet custT="1"/>
      <dgm:spPr/>
      <dgm:t>
        <a:bodyPr/>
        <a:lstStyle/>
        <a:p>
          <a:r>
            <a:rPr lang="en-IN" sz="900" dirty="0" smtClean="0"/>
            <a:t>4 g </a:t>
          </a:r>
          <a:r>
            <a:rPr lang="en-IN" sz="900" b="1" dirty="0" smtClean="0"/>
            <a:t>MgSO₄</a:t>
          </a:r>
          <a:endParaRPr lang="en-IN" sz="900" dirty="0"/>
        </a:p>
      </dgm:t>
    </dgm:pt>
    <dgm:pt modelId="{C9A7BDE6-D654-4825-81FF-E30C2A28ADD3}" type="parTrans" cxnId="{5F7EEA85-3E82-4751-8000-DC5B3258BD1C}">
      <dgm:prSet/>
      <dgm:spPr/>
      <dgm:t>
        <a:bodyPr/>
        <a:lstStyle/>
        <a:p>
          <a:endParaRPr lang="en-IN"/>
        </a:p>
      </dgm:t>
    </dgm:pt>
    <dgm:pt modelId="{F65FC146-BFCC-4137-9004-F60DC4CBA516}" type="sibTrans" cxnId="{5F7EEA85-3E82-4751-8000-DC5B3258BD1C}">
      <dgm:prSet/>
      <dgm:spPr/>
      <dgm:t>
        <a:bodyPr/>
        <a:lstStyle/>
        <a:p>
          <a:endParaRPr lang="en-IN"/>
        </a:p>
      </dgm:t>
    </dgm:pt>
    <dgm:pt modelId="{66436A95-4EBA-4969-93D3-0383C64C34C8}">
      <dgm:prSet custT="1"/>
      <dgm:spPr/>
      <dgm:t>
        <a:bodyPr/>
        <a:lstStyle/>
        <a:p>
          <a:r>
            <a:rPr lang="en-IN" sz="900" dirty="0" smtClean="0"/>
            <a:t>1 g </a:t>
          </a:r>
          <a:r>
            <a:rPr lang="en-IN" sz="900" b="1" dirty="0" smtClean="0"/>
            <a:t>NaCl</a:t>
          </a:r>
          <a:endParaRPr lang="en-IN" sz="900" dirty="0"/>
        </a:p>
      </dgm:t>
    </dgm:pt>
    <dgm:pt modelId="{B161D342-4998-4EC2-8EF0-86C495F56E5E}" type="parTrans" cxnId="{3147CB97-4EB9-4C30-8A1A-CB04E910C1F4}">
      <dgm:prSet/>
      <dgm:spPr/>
      <dgm:t>
        <a:bodyPr/>
        <a:lstStyle/>
        <a:p>
          <a:endParaRPr lang="en-IN"/>
        </a:p>
      </dgm:t>
    </dgm:pt>
    <dgm:pt modelId="{0E6E9957-9ACD-41E4-94C4-7891A35EEC0D}" type="sibTrans" cxnId="{3147CB97-4EB9-4C30-8A1A-CB04E910C1F4}">
      <dgm:prSet/>
      <dgm:spPr/>
      <dgm:t>
        <a:bodyPr/>
        <a:lstStyle/>
        <a:p>
          <a:endParaRPr lang="en-IN"/>
        </a:p>
      </dgm:t>
    </dgm:pt>
    <dgm:pt modelId="{C3F859CC-6BA5-4E8B-9623-D2C6E9F4D1F4}">
      <dgm:prSet custT="1"/>
      <dgm:spPr/>
      <dgm:t>
        <a:bodyPr/>
        <a:lstStyle/>
        <a:p>
          <a:r>
            <a:rPr lang="en-IN" sz="900" dirty="0" smtClean="0"/>
            <a:t>Shake immediately for 1 minute.</a:t>
          </a:r>
          <a:endParaRPr lang="en-IN" sz="900" dirty="0"/>
        </a:p>
      </dgm:t>
    </dgm:pt>
    <dgm:pt modelId="{E0D737C6-A780-454B-B294-BBA2E894BB17}" type="parTrans" cxnId="{017EC548-2ED1-4716-AB3C-0B8B23FAAA4E}">
      <dgm:prSet/>
      <dgm:spPr/>
      <dgm:t>
        <a:bodyPr/>
        <a:lstStyle/>
        <a:p>
          <a:endParaRPr lang="en-IN"/>
        </a:p>
      </dgm:t>
    </dgm:pt>
    <dgm:pt modelId="{C78B2FD1-4CC5-4AA4-9720-989267DC055A}" type="sibTrans" cxnId="{017EC548-2ED1-4716-AB3C-0B8B23FAAA4E}">
      <dgm:prSet/>
      <dgm:spPr/>
      <dgm:t>
        <a:bodyPr/>
        <a:lstStyle/>
        <a:p>
          <a:endParaRPr lang="en-IN"/>
        </a:p>
      </dgm:t>
    </dgm:pt>
    <dgm:pt modelId="{DD8CFB21-D7CA-42F2-9D36-09F198B88EF9}">
      <dgm:prSet custT="1"/>
      <dgm:spPr/>
      <dgm:t>
        <a:bodyPr/>
        <a:lstStyle/>
        <a:p>
          <a:r>
            <a:rPr lang="en-IN" sz="900" dirty="0" smtClean="0"/>
            <a:t>Centrifuge for 5 minutes at 4000 rpm.</a:t>
          </a:r>
          <a:endParaRPr lang="en-IN" sz="900" dirty="0"/>
        </a:p>
      </dgm:t>
    </dgm:pt>
    <dgm:pt modelId="{5AB7E3F7-9A4A-4D7D-89F4-521B11F1EB54}" type="parTrans" cxnId="{3F89D01B-078B-459A-BEF3-FB5318AD2E42}">
      <dgm:prSet/>
      <dgm:spPr/>
      <dgm:t>
        <a:bodyPr/>
        <a:lstStyle/>
        <a:p>
          <a:endParaRPr lang="en-IN"/>
        </a:p>
      </dgm:t>
    </dgm:pt>
    <dgm:pt modelId="{7F942CFE-9B44-4B14-8A7A-1066E4D497E3}" type="sibTrans" cxnId="{3F89D01B-078B-459A-BEF3-FB5318AD2E42}">
      <dgm:prSet/>
      <dgm:spPr/>
      <dgm:t>
        <a:bodyPr/>
        <a:lstStyle/>
        <a:p>
          <a:endParaRPr lang="en-IN"/>
        </a:p>
      </dgm:t>
    </dgm:pt>
    <dgm:pt modelId="{90E72CB0-82FB-47D2-B9C4-827A8D730B56}">
      <dgm:prSet custT="1"/>
      <dgm:spPr/>
      <dgm:t>
        <a:bodyPr/>
        <a:lstStyle/>
        <a:p>
          <a:r>
            <a:rPr lang="en-IN" sz="900" b="1" dirty="0" smtClean="0"/>
            <a:t>Analysis:</a:t>
          </a:r>
          <a:endParaRPr lang="en-IN" sz="900" dirty="0"/>
        </a:p>
      </dgm:t>
    </dgm:pt>
    <dgm:pt modelId="{2EB047AB-7769-43D8-871B-CC7DFECB7338}" type="parTrans" cxnId="{A455BE27-A6A6-4216-8E62-53C375AD5F3E}">
      <dgm:prSet/>
      <dgm:spPr/>
      <dgm:t>
        <a:bodyPr/>
        <a:lstStyle/>
        <a:p>
          <a:endParaRPr lang="en-IN"/>
        </a:p>
      </dgm:t>
    </dgm:pt>
    <dgm:pt modelId="{7AAB505E-C478-4971-A05F-7E4022C6037C}" type="sibTrans" cxnId="{A455BE27-A6A6-4216-8E62-53C375AD5F3E}">
      <dgm:prSet/>
      <dgm:spPr/>
      <dgm:t>
        <a:bodyPr/>
        <a:lstStyle/>
        <a:p>
          <a:endParaRPr lang="en-IN"/>
        </a:p>
      </dgm:t>
    </dgm:pt>
    <dgm:pt modelId="{8161EA62-9DF3-4151-8914-0D8FA18309B1}">
      <dgm:prSet custT="1"/>
      <dgm:spPr/>
      <dgm:t>
        <a:bodyPr/>
        <a:lstStyle/>
        <a:p>
          <a:r>
            <a:rPr lang="en-IN" sz="900" dirty="0" smtClean="0"/>
            <a:t>Analyze using GC-MS/MS or LC-MS/MS.</a:t>
          </a:r>
          <a:endParaRPr lang="en-IN" sz="900" dirty="0"/>
        </a:p>
      </dgm:t>
    </dgm:pt>
    <dgm:pt modelId="{962E8B25-86F2-482F-8A39-03827099233E}" type="parTrans" cxnId="{1179D150-546F-4085-987C-E53D91D296FB}">
      <dgm:prSet/>
      <dgm:spPr/>
      <dgm:t>
        <a:bodyPr/>
        <a:lstStyle/>
        <a:p>
          <a:endParaRPr lang="en-IN"/>
        </a:p>
      </dgm:t>
    </dgm:pt>
    <dgm:pt modelId="{4C6940E0-B19E-44EE-8680-4D35D9A705F1}" type="sibTrans" cxnId="{1179D150-546F-4085-987C-E53D91D296FB}">
      <dgm:prSet/>
      <dgm:spPr/>
      <dgm:t>
        <a:bodyPr/>
        <a:lstStyle/>
        <a:p>
          <a:endParaRPr lang="en-IN"/>
        </a:p>
      </dgm:t>
    </dgm:pt>
    <dgm:pt modelId="{898A4E60-0F8B-4FF1-BE3F-844E1E55D76B}">
      <dgm:prSet custT="1"/>
      <dgm:spPr/>
      <dgm:t>
        <a:bodyPr/>
        <a:lstStyle/>
        <a:p>
          <a:r>
            <a:rPr lang="en-IN" sz="900" dirty="0" smtClean="0"/>
            <a:t>Homogenize sample.</a:t>
          </a:r>
          <a:endParaRPr lang="en-IN" sz="900" dirty="0"/>
        </a:p>
      </dgm:t>
    </dgm:pt>
    <dgm:pt modelId="{F9554A2A-1678-4C05-B77C-C852861CC50A}" type="parTrans" cxnId="{82BBBEAF-717A-479B-8B16-77259853E2B3}">
      <dgm:prSet/>
      <dgm:spPr/>
      <dgm:t>
        <a:bodyPr/>
        <a:lstStyle/>
        <a:p>
          <a:endParaRPr lang="en-IN"/>
        </a:p>
      </dgm:t>
    </dgm:pt>
    <dgm:pt modelId="{3FC6D1CC-A961-4101-B697-2058B6831537}" type="sibTrans" cxnId="{82BBBEAF-717A-479B-8B16-77259853E2B3}">
      <dgm:prSet/>
      <dgm:spPr/>
      <dgm:t>
        <a:bodyPr/>
        <a:lstStyle/>
        <a:p>
          <a:endParaRPr lang="en-IN"/>
        </a:p>
      </dgm:t>
    </dgm:pt>
    <dgm:pt modelId="{9D3810A8-ECDD-40AC-8AE5-1776DB45CDB7}">
      <dgm:prSet custT="1"/>
      <dgm:spPr/>
      <dgm:t>
        <a:bodyPr/>
        <a:lstStyle/>
        <a:p>
          <a:r>
            <a:rPr lang="en-IN" sz="900" dirty="0" smtClean="0"/>
            <a:t>Weigh 15 g of high water content sample into a 50 mL tube.</a:t>
          </a:r>
          <a:endParaRPr lang="en-IN" sz="900" dirty="0"/>
        </a:p>
      </dgm:t>
    </dgm:pt>
    <dgm:pt modelId="{651DE644-896F-401B-B4C0-052D5CB8078D}" type="parTrans" cxnId="{CD948C1C-C264-4503-AE38-3C5EB0310A14}">
      <dgm:prSet/>
      <dgm:spPr/>
      <dgm:t>
        <a:bodyPr/>
        <a:lstStyle/>
        <a:p>
          <a:endParaRPr lang="en-IN"/>
        </a:p>
      </dgm:t>
    </dgm:pt>
    <dgm:pt modelId="{BEBCF444-EEA2-4848-B20C-5890FE01A28F}" type="sibTrans" cxnId="{CD948C1C-C264-4503-AE38-3C5EB0310A14}">
      <dgm:prSet/>
      <dgm:spPr/>
      <dgm:t>
        <a:bodyPr/>
        <a:lstStyle/>
        <a:p>
          <a:endParaRPr lang="en-IN"/>
        </a:p>
      </dgm:t>
    </dgm:pt>
    <dgm:pt modelId="{EA96201D-8D3E-43BF-8984-A7CA62CEEA51}">
      <dgm:prSet custT="1"/>
      <dgm:spPr/>
      <dgm:t>
        <a:bodyPr/>
        <a:lstStyle/>
        <a:p>
          <a:r>
            <a:rPr lang="en-IN" sz="900" b="1" smtClean="0"/>
            <a:t>Extraction:</a:t>
          </a:r>
          <a:endParaRPr lang="en-IN" sz="900"/>
        </a:p>
      </dgm:t>
    </dgm:pt>
    <dgm:pt modelId="{9797FFE5-CB61-4AB9-80A5-837BEECFFE01}" type="sibTrans" cxnId="{B06FA51C-1F60-40E3-92E0-1958DF6E8826}">
      <dgm:prSet/>
      <dgm:spPr/>
      <dgm:t>
        <a:bodyPr/>
        <a:lstStyle/>
        <a:p>
          <a:endParaRPr lang="en-IN"/>
        </a:p>
      </dgm:t>
    </dgm:pt>
    <dgm:pt modelId="{8EE15EB7-C6D4-48F9-AA06-C3A87699CA25}" type="parTrans" cxnId="{B06FA51C-1F60-40E3-92E0-1958DF6E8826}">
      <dgm:prSet/>
      <dgm:spPr/>
      <dgm:t>
        <a:bodyPr/>
        <a:lstStyle/>
        <a:p>
          <a:endParaRPr lang="en-IN"/>
        </a:p>
      </dgm:t>
    </dgm:pt>
    <dgm:pt modelId="{14690517-D0A4-454A-8170-6E6DB6D1DBCA}">
      <dgm:prSet custT="1"/>
      <dgm:spPr/>
      <dgm:t>
        <a:bodyPr/>
        <a:lstStyle/>
        <a:p>
          <a:r>
            <a:rPr lang="en-IN" sz="900" dirty="0" smtClean="0"/>
            <a:t>Add 15 mL of </a:t>
          </a:r>
          <a:r>
            <a:rPr lang="en-IN" sz="900" b="1" dirty="0" smtClean="0"/>
            <a:t>acetonitrile</a:t>
          </a:r>
          <a:r>
            <a:rPr lang="en-IN" sz="900" dirty="0" smtClean="0"/>
            <a:t> with </a:t>
          </a:r>
          <a:r>
            <a:rPr lang="en-IN" sz="900" b="1" dirty="0" smtClean="0"/>
            <a:t>1% acetic acid</a:t>
          </a:r>
          <a:r>
            <a:rPr lang="en-IN" sz="900" dirty="0" smtClean="0"/>
            <a:t>.</a:t>
          </a:r>
          <a:endParaRPr lang="en-IN" sz="900" dirty="0"/>
        </a:p>
      </dgm:t>
    </dgm:pt>
    <dgm:pt modelId="{90A5B2F6-54BA-4A76-BCB5-EBC149918BEA}" type="parTrans" cxnId="{26794032-C9F9-48FF-A5A7-D991BF30F402}">
      <dgm:prSet/>
      <dgm:spPr/>
      <dgm:t>
        <a:bodyPr/>
        <a:lstStyle/>
        <a:p>
          <a:endParaRPr lang="en-IN"/>
        </a:p>
      </dgm:t>
    </dgm:pt>
    <dgm:pt modelId="{1C4396A8-50F7-414B-88FE-36453CB503EA}" type="sibTrans" cxnId="{26794032-C9F9-48FF-A5A7-D991BF30F402}">
      <dgm:prSet/>
      <dgm:spPr/>
      <dgm:t>
        <a:bodyPr/>
        <a:lstStyle/>
        <a:p>
          <a:endParaRPr lang="en-IN"/>
        </a:p>
      </dgm:t>
    </dgm:pt>
    <dgm:pt modelId="{7C7ED6DD-D436-4538-9712-DA68E5B4E88B}">
      <dgm:prSet custT="1"/>
      <dgm:spPr/>
      <dgm:t>
        <a:bodyPr/>
        <a:lstStyle/>
        <a:p>
          <a:r>
            <a:rPr lang="en-IN" sz="900" dirty="0" smtClean="0"/>
            <a:t>Shake vigorously for 1 minute.</a:t>
          </a:r>
          <a:endParaRPr lang="en-IN" sz="900" dirty="0"/>
        </a:p>
      </dgm:t>
    </dgm:pt>
    <dgm:pt modelId="{11B108FA-9942-454B-896A-5AECF0FC9EA2}" type="parTrans" cxnId="{0D0F8D11-FFAA-493B-A10E-67A0AC4E2B7A}">
      <dgm:prSet/>
      <dgm:spPr/>
      <dgm:t>
        <a:bodyPr/>
        <a:lstStyle/>
        <a:p>
          <a:endParaRPr lang="en-IN"/>
        </a:p>
      </dgm:t>
    </dgm:pt>
    <dgm:pt modelId="{F02D01B2-E3EC-4DC5-A1F9-604302C2E50E}" type="sibTrans" cxnId="{0D0F8D11-FFAA-493B-A10E-67A0AC4E2B7A}">
      <dgm:prSet/>
      <dgm:spPr/>
      <dgm:t>
        <a:bodyPr/>
        <a:lstStyle/>
        <a:p>
          <a:endParaRPr lang="en-IN"/>
        </a:p>
      </dgm:t>
    </dgm:pt>
    <dgm:pt modelId="{1CFFB235-91C6-42AE-9866-A33A2C873D3A}">
      <dgm:prSet custT="1"/>
      <dgm:spPr/>
      <dgm:t>
        <a:bodyPr/>
        <a:lstStyle/>
        <a:p>
          <a:r>
            <a:rPr lang="en-IN" sz="900" smtClean="0"/>
            <a:t>Add salt mixture:</a:t>
          </a:r>
          <a:endParaRPr lang="en-IN" sz="900"/>
        </a:p>
      </dgm:t>
    </dgm:pt>
    <dgm:pt modelId="{5DDEE2AA-29DC-421E-8942-A5ABD8C061D7}" type="parTrans" cxnId="{9CA01DF5-6004-4F07-B26B-E43DFF1EEA14}">
      <dgm:prSet/>
      <dgm:spPr/>
      <dgm:t>
        <a:bodyPr/>
        <a:lstStyle/>
        <a:p>
          <a:endParaRPr lang="en-IN"/>
        </a:p>
      </dgm:t>
    </dgm:pt>
    <dgm:pt modelId="{6FAF3B5D-FBE9-4A70-A03D-540FB65A13D0}" type="sibTrans" cxnId="{9CA01DF5-6004-4F07-B26B-E43DFF1EEA14}">
      <dgm:prSet/>
      <dgm:spPr/>
      <dgm:t>
        <a:bodyPr/>
        <a:lstStyle/>
        <a:p>
          <a:endParaRPr lang="en-IN"/>
        </a:p>
      </dgm:t>
    </dgm:pt>
    <dgm:pt modelId="{40B8802E-75EA-46C8-B29C-DF29D1BE70CF}">
      <dgm:prSet custT="1"/>
      <dgm:spPr/>
      <dgm:t>
        <a:bodyPr/>
        <a:lstStyle/>
        <a:p>
          <a:r>
            <a:rPr lang="en-IN" sz="900" dirty="0" smtClean="0"/>
            <a:t>6 g </a:t>
          </a:r>
          <a:r>
            <a:rPr lang="en-IN" sz="900" b="1" dirty="0" smtClean="0"/>
            <a:t>MgSO₄</a:t>
          </a:r>
          <a:endParaRPr lang="en-IN" sz="900" dirty="0"/>
        </a:p>
      </dgm:t>
    </dgm:pt>
    <dgm:pt modelId="{F24E52F9-B6D1-4AF7-B604-6E3677B7C9F6}" type="parTrans" cxnId="{F4BF1C2F-024E-47DE-8765-7CC2D8F6CC3B}">
      <dgm:prSet/>
      <dgm:spPr/>
      <dgm:t>
        <a:bodyPr/>
        <a:lstStyle/>
        <a:p>
          <a:endParaRPr lang="en-IN"/>
        </a:p>
      </dgm:t>
    </dgm:pt>
    <dgm:pt modelId="{88F3974D-3620-4384-9FBC-1A8CA35E6E0E}" type="sibTrans" cxnId="{F4BF1C2F-024E-47DE-8765-7CC2D8F6CC3B}">
      <dgm:prSet/>
      <dgm:spPr/>
      <dgm:t>
        <a:bodyPr/>
        <a:lstStyle/>
        <a:p>
          <a:endParaRPr lang="en-IN"/>
        </a:p>
      </dgm:t>
    </dgm:pt>
    <dgm:pt modelId="{D6F2BC6A-0165-4181-BE80-0392E2E1D94C}">
      <dgm:prSet custT="1"/>
      <dgm:spPr/>
      <dgm:t>
        <a:bodyPr/>
        <a:lstStyle/>
        <a:p>
          <a:r>
            <a:rPr lang="en-IN" sz="900" dirty="0" smtClean="0"/>
            <a:t>1.5 g </a:t>
          </a:r>
          <a:r>
            <a:rPr lang="en-IN" sz="900" b="1" dirty="0" smtClean="0"/>
            <a:t>Sodium Acetate (</a:t>
          </a:r>
          <a:r>
            <a:rPr lang="en-IN" sz="900" b="1" dirty="0" err="1" smtClean="0"/>
            <a:t>NaOAc</a:t>
          </a:r>
          <a:r>
            <a:rPr lang="en-IN" sz="900" b="1" dirty="0" smtClean="0"/>
            <a:t>)</a:t>
          </a:r>
          <a:endParaRPr lang="en-IN" sz="900" dirty="0"/>
        </a:p>
      </dgm:t>
    </dgm:pt>
    <dgm:pt modelId="{005251ED-DEAA-4034-BDC0-479901C0A2F5}" type="parTrans" cxnId="{33D2F5FE-46C0-4C5A-93A4-F68EBAC85223}">
      <dgm:prSet/>
      <dgm:spPr/>
      <dgm:t>
        <a:bodyPr/>
        <a:lstStyle/>
        <a:p>
          <a:endParaRPr lang="en-IN"/>
        </a:p>
      </dgm:t>
    </dgm:pt>
    <dgm:pt modelId="{7BFA86F3-1570-4F0A-8403-F2F29540901D}" type="sibTrans" cxnId="{33D2F5FE-46C0-4C5A-93A4-F68EBAC85223}">
      <dgm:prSet/>
      <dgm:spPr/>
      <dgm:t>
        <a:bodyPr/>
        <a:lstStyle/>
        <a:p>
          <a:endParaRPr lang="en-IN"/>
        </a:p>
      </dgm:t>
    </dgm:pt>
    <dgm:pt modelId="{47BA617D-3EA1-4AD0-94C3-558AA809E15C}">
      <dgm:prSet custT="1"/>
      <dgm:spPr/>
      <dgm:t>
        <a:bodyPr/>
        <a:lstStyle/>
        <a:p>
          <a:r>
            <a:rPr lang="en-IN" sz="900" smtClean="0"/>
            <a:t>Shake immediately for 1 minute.</a:t>
          </a:r>
          <a:endParaRPr lang="en-IN" sz="900"/>
        </a:p>
      </dgm:t>
    </dgm:pt>
    <dgm:pt modelId="{24F0FB9B-C7A4-4F48-9259-BA4454F12488}" type="parTrans" cxnId="{728C3960-C008-4D78-A4F7-E53C4BCBDC2D}">
      <dgm:prSet/>
      <dgm:spPr/>
      <dgm:t>
        <a:bodyPr/>
        <a:lstStyle/>
        <a:p>
          <a:endParaRPr lang="en-IN"/>
        </a:p>
      </dgm:t>
    </dgm:pt>
    <dgm:pt modelId="{04737022-ED45-4337-8B77-423AFA68DBBC}" type="sibTrans" cxnId="{728C3960-C008-4D78-A4F7-E53C4BCBDC2D}">
      <dgm:prSet/>
      <dgm:spPr/>
      <dgm:t>
        <a:bodyPr/>
        <a:lstStyle/>
        <a:p>
          <a:endParaRPr lang="en-IN"/>
        </a:p>
      </dgm:t>
    </dgm:pt>
    <dgm:pt modelId="{755D2197-F578-4EA9-BA3B-60F471D4433A}">
      <dgm:prSet custT="1"/>
      <dgm:spPr/>
      <dgm:t>
        <a:bodyPr/>
        <a:lstStyle/>
        <a:p>
          <a:r>
            <a:rPr lang="en-IN" sz="900" dirty="0" smtClean="0"/>
            <a:t>Centrifuge at 4000 rpm for 5 min.</a:t>
          </a:r>
          <a:endParaRPr lang="en-IN" sz="900" dirty="0"/>
        </a:p>
      </dgm:t>
    </dgm:pt>
    <dgm:pt modelId="{5D94EDCB-9C79-4323-999F-09B85915C1AD}" type="parTrans" cxnId="{032AC0CF-4BC4-4E10-9742-A13FE3927100}">
      <dgm:prSet/>
      <dgm:spPr/>
      <dgm:t>
        <a:bodyPr/>
        <a:lstStyle/>
        <a:p>
          <a:endParaRPr lang="en-IN"/>
        </a:p>
      </dgm:t>
    </dgm:pt>
    <dgm:pt modelId="{2A636297-A285-4D3F-92E0-DA02B62990AC}" type="sibTrans" cxnId="{032AC0CF-4BC4-4E10-9742-A13FE3927100}">
      <dgm:prSet/>
      <dgm:spPr/>
      <dgm:t>
        <a:bodyPr/>
        <a:lstStyle/>
        <a:p>
          <a:endParaRPr lang="en-IN"/>
        </a:p>
      </dgm:t>
    </dgm:pt>
    <dgm:pt modelId="{93371215-FA55-4281-A0CA-0168836499EF}">
      <dgm:prSet custT="1"/>
      <dgm:spPr/>
      <dgm:t>
        <a:bodyPr/>
        <a:lstStyle/>
        <a:p>
          <a:r>
            <a:rPr lang="en-IN" sz="900" b="1" dirty="0" smtClean="0"/>
            <a:t>d-SPE Cleanup:</a:t>
          </a:r>
          <a:endParaRPr lang="en-IN" sz="900" dirty="0"/>
        </a:p>
      </dgm:t>
    </dgm:pt>
    <dgm:pt modelId="{7D8B027C-96EF-4BE0-8C4F-63D3CDBA2F04}" type="parTrans" cxnId="{2F2D0952-2166-487F-8AD1-124F4615DE37}">
      <dgm:prSet/>
      <dgm:spPr/>
      <dgm:t>
        <a:bodyPr/>
        <a:lstStyle/>
        <a:p>
          <a:endParaRPr lang="en-IN"/>
        </a:p>
      </dgm:t>
    </dgm:pt>
    <dgm:pt modelId="{06FB57DA-89CE-4DD2-A4ED-570FCE20542D}" type="sibTrans" cxnId="{2F2D0952-2166-487F-8AD1-124F4615DE37}">
      <dgm:prSet/>
      <dgm:spPr/>
      <dgm:t>
        <a:bodyPr/>
        <a:lstStyle/>
        <a:p>
          <a:endParaRPr lang="en-IN"/>
        </a:p>
      </dgm:t>
    </dgm:pt>
    <dgm:pt modelId="{32819731-BA30-4E99-AA3C-F734435BE9F9}">
      <dgm:prSet custT="1"/>
      <dgm:spPr/>
      <dgm:t>
        <a:bodyPr/>
        <a:lstStyle/>
        <a:p>
          <a:r>
            <a:rPr lang="en-IN" sz="900" dirty="0" smtClean="0"/>
            <a:t>Transfer 1 mL of upper MeCN layer to a d-SPE tube containing:</a:t>
          </a:r>
          <a:endParaRPr lang="en-IN" sz="900" dirty="0"/>
        </a:p>
      </dgm:t>
    </dgm:pt>
    <dgm:pt modelId="{5CFA60A9-0921-4CE3-A91A-F4BD80982DB6}" type="parTrans" cxnId="{2825202F-5B20-43D7-BBD1-21E9EE088504}">
      <dgm:prSet/>
      <dgm:spPr/>
      <dgm:t>
        <a:bodyPr/>
        <a:lstStyle/>
        <a:p>
          <a:endParaRPr lang="en-IN"/>
        </a:p>
      </dgm:t>
    </dgm:pt>
    <dgm:pt modelId="{AE463A00-BED6-4AC7-A039-63CB691B11E9}" type="sibTrans" cxnId="{2825202F-5B20-43D7-BBD1-21E9EE088504}">
      <dgm:prSet/>
      <dgm:spPr/>
      <dgm:t>
        <a:bodyPr/>
        <a:lstStyle/>
        <a:p>
          <a:endParaRPr lang="en-IN"/>
        </a:p>
      </dgm:t>
    </dgm:pt>
    <dgm:pt modelId="{C735F70D-517E-45A3-800F-5E06EF59FB50}">
      <dgm:prSet custT="1"/>
      <dgm:spPr/>
      <dgm:t>
        <a:bodyPr/>
        <a:lstStyle/>
        <a:p>
          <a:r>
            <a:rPr lang="en-IN" sz="900" dirty="0" smtClean="0"/>
            <a:t>150 mg </a:t>
          </a:r>
          <a:r>
            <a:rPr lang="en-IN" sz="900" b="1" dirty="0" smtClean="0"/>
            <a:t>MgSO₄</a:t>
          </a:r>
          <a:endParaRPr lang="en-IN" sz="900" dirty="0"/>
        </a:p>
      </dgm:t>
    </dgm:pt>
    <dgm:pt modelId="{4042E305-A12F-4001-AE02-8DDD8CB6422A}" type="parTrans" cxnId="{EE0BBD70-2FD1-4187-9D31-CF299646B7E4}">
      <dgm:prSet/>
      <dgm:spPr/>
      <dgm:t>
        <a:bodyPr/>
        <a:lstStyle/>
        <a:p>
          <a:endParaRPr lang="en-IN"/>
        </a:p>
      </dgm:t>
    </dgm:pt>
    <dgm:pt modelId="{E8A6A2ED-FB3B-4B17-8057-964029EA4CB3}" type="sibTrans" cxnId="{EE0BBD70-2FD1-4187-9D31-CF299646B7E4}">
      <dgm:prSet/>
      <dgm:spPr/>
      <dgm:t>
        <a:bodyPr/>
        <a:lstStyle/>
        <a:p>
          <a:endParaRPr lang="en-IN"/>
        </a:p>
      </dgm:t>
    </dgm:pt>
    <dgm:pt modelId="{D070458E-6D0E-4CC1-9DAD-F7763154E625}">
      <dgm:prSet custT="1"/>
      <dgm:spPr/>
      <dgm:t>
        <a:bodyPr/>
        <a:lstStyle/>
        <a:p>
          <a:r>
            <a:rPr lang="en-IN" sz="900" smtClean="0"/>
            <a:t>50 mg </a:t>
          </a:r>
          <a:r>
            <a:rPr lang="en-IN" sz="900" b="1" smtClean="0"/>
            <a:t>PSA</a:t>
          </a:r>
          <a:endParaRPr lang="en-IN" sz="900"/>
        </a:p>
      </dgm:t>
    </dgm:pt>
    <dgm:pt modelId="{C635F76C-9A7D-4CFA-A408-D897FA164933}" type="parTrans" cxnId="{9732E9D4-29CB-4884-9CCE-B608E0EB1C71}">
      <dgm:prSet/>
      <dgm:spPr/>
      <dgm:t>
        <a:bodyPr/>
        <a:lstStyle/>
        <a:p>
          <a:endParaRPr lang="en-IN"/>
        </a:p>
      </dgm:t>
    </dgm:pt>
    <dgm:pt modelId="{3100FED8-F804-48B7-AA21-9C973DCA0643}" type="sibTrans" cxnId="{9732E9D4-29CB-4884-9CCE-B608E0EB1C71}">
      <dgm:prSet/>
      <dgm:spPr/>
      <dgm:t>
        <a:bodyPr/>
        <a:lstStyle/>
        <a:p>
          <a:endParaRPr lang="en-IN"/>
        </a:p>
      </dgm:t>
    </dgm:pt>
    <dgm:pt modelId="{8FBB0B4E-61BE-4A83-B611-8DE1C1F6454C}">
      <dgm:prSet custT="1"/>
      <dgm:spPr/>
      <dgm:t>
        <a:bodyPr/>
        <a:lstStyle/>
        <a:p>
          <a:r>
            <a:rPr lang="en-IN" sz="900" dirty="0" smtClean="0"/>
            <a:t>50 mg </a:t>
          </a:r>
          <a:r>
            <a:rPr lang="en-IN" sz="900" b="1" dirty="0" smtClean="0"/>
            <a:t>C18</a:t>
          </a:r>
          <a:r>
            <a:rPr lang="en-IN" sz="900" dirty="0" smtClean="0"/>
            <a:t> (optional: 7.5 mg </a:t>
          </a:r>
          <a:r>
            <a:rPr lang="en-IN" sz="900" b="1" dirty="0" smtClean="0"/>
            <a:t>GCB</a:t>
          </a:r>
          <a:r>
            <a:rPr lang="en-IN" sz="900" dirty="0" smtClean="0"/>
            <a:t>)</a:t>
          </a:r>
          <a:endParaRPr lang="en-IN" sz="900" dirty="0"/>
        </a:p>
      </dgm:t>
    </dgm:pt>
    <dgm:pt modelId="{8248BE1E-8244-47BA-B3D4-63916D5248B9}" type="parTrans" cxnId="{43A6BBF5-4B09-4CAC-98DA-732D68EAAAF3}">
      <dgm:prSet/>
      <dgm:spPr/>
      <dgm:t>
        <a:bodyPr/>
        <a:lstStyle/>
        <a:p>
          <a:endParaRPr lang="en-IN"/>
        </a:p>
      </dgm:t>
    </dgm:pt>
    <dgm:pt modelId="{AEA00B8B-AC11-4038-9DBD-DFF75546B7C4}" type="sibTrans" cxnId="{43A6BBF5-4B09-4CAC-98DA-732D68EAAAF3}">
      <dgm:prSet/>
      <dgm:spPr/>
      <dgm:t>
        <a:bodyPr/>
        <a:lstStyle/>
        <a:p>
          <a:endParaRPr lang="en-IN"/>
        </a:p>
      </dgm:t>
    </dgm:pt>
    <dgm:pt modelId="{32CD601C-27BE-4EDB-909F-A8364948285A}">
      <dgm:prSet custT="1"/>
      <dgm:spPr/>
      <dgm:t>
        <a:bodyPr/>
        <a:lstStyle/>
        <a:p>
          <a:r>
            <a:rPr lang="en-IN" sz="900" dirty="0" smtClean="0"/>
            <a:t>Shake, centrifuge.</a:t>
          </a:r>
          <a:endParaRPr lang="en-IN" sz="900" dirty="0"/>
        </a:p>
      </dgm:t>
    </dgm:pt>
    <dgm:pt modelId="{A24A4351-CEC0-497D-88BF-7F962812C9BF}" type="parTrans" cxnId="{E6ACA1E2-F0E4-44A5-85EF-F373CEFE8889}">
      <dgm:prSet/>
      <dgm:spPr/>
      <dgm:t>
        <a:bodyPr/>
        <a:lstStyle/>
        <a:p>
          <a:endParaRPr lang="en-IN"/>
        </a:p>
      </dgm:t>
    </dgm:pt>
    <dgm:pt modelId="{8B01054D-6C37-40C3-831D-09C3CA3D1C00}" type="sibTrans" cxnId="{E6ACA1E2-F0E4-44A5-85EF-F373CEFE8889}">
      <dgm:prSet/>
      <dgm:spPr/>
      <dgm:t>
        <a:bodyPr/>
        <a:lstStyle/>
        <a:p>
          <a:endParaRPr lang="en-IN"/>
        </a:p>
      </dgm:t>
    </dgm:pt>
    <dgm:pt modelId="{A65E2054-4024-4E89-8819-ABDA8E217095}">
      <dgm:prSet custT="1"/>
      <dgm:spPr/>
      <dgm:t>
        <a:bodyPr/>
        <a:lstStyle/>
        <a:p>
          <a:r>
            <a:rPr lang="en-IN" sz="900" b="1" dirty="0" smtClean="0"/>
            <a:t>Analysis:</a:t>
          </a:r>
          <a:endParaRPr lang="en-IN" sz="900" dirty="0"/>
        </a:p>
      </dgm:t>
    </dgm:pt>
    <dgm:pt modelId="{E3FC227D-54AF-435F-BFFD-99FAC796DF38}" type="parTrans" cxnId="{639DAED9-0FCF-4062-9735-9F6C0098A5C9}">
      <dgm:prSet/>
      <dgm:spPr/>
      <dgm:t>
        <a:bodyPr/>
        <a:lstStyle/>
        <a:p>
          <a:endParaRPr lang="en-IN"/>
        </a:p>
      </dgm:t>
    </dgm:pt>
    <dgm:pt modelId="{DEBB86B8-7A00-4157-B419-D88AC24F1592}" type="sibTrans" cxnId="{639DAED9-0FCF-4062-9735-9F6C0098A5C9}">
      <dgm:prSet/>
      <dgm:spPr/>
      <dgm:t>
        <a:bodyPr/>
        <a:lstStyle/>
        <a:p>
          <a:endParaRPr lang="en-IN"/>
        </a:p>
      </dgm:t>
    </dgm:pt>
    <dgm:pt modelId="{E3E76D72-73F4-4134-923D-695DE4D7F808}">
      <dgm:prSet custT="1"/>
      <dgm:spPr/>
      <dgm:t>
        <a:bodyPr/>
        <a:lstStyle/>
        <a:p>
          <a:r>
            <a:rPr lang="en-IN" sz="900" dirty="0" smtClean="0"/>
            <a:t>Analyze using GC-MS/MS or LC-MS/MS.</a:t>
          </a:r>
          <a:endParaRPr lang="en-IN" sz="900" dirty="0"/>
        </a:p>
      </dgm:t>
    </dgm:pt>
    <dgm:pt modelId="{6E024D3D-4890-4822-B013-23986B5BBC03}" type="parTrans" cxnId="{3F0F32E5-4864-4C64-BDD2-462897F5121B}">
      <dgm:prSet/>
      <dgm:spPr/>
      <dgm:t>
        <a:bodyPr/>
        <a:lstStyle/>
        <a:p>
          <a:endParaRPr lang="en-IN"/>
        </a:p>
      </dgm:t>
    </dgm:pt>
    <dgm:pt modelId="{9D14A43B-3CFE-4768-A40C-72B784CD1737}" type="sibTrans" cxnId="{3F0F32E5-4864-4C64-BDD2-462897F5121B}">
      <dgm:prSet/>
      <dgm:spPr/>
      <dgm:t>
        <a:bodyPr/>
        <a:lstStyle/>
        <a:p>
          <a:endParaRPr lang="en-IN"/>
        </a:p>
      </dgm:t>
    </dgm:pt>
    <dgm:pt modelId="{6C420035-27A6-4E3B-8CC3-99C43EACF4FC}">
      <dgm:prSet custT="1"/>
      <dgm:spPr/>
      <dgm:t>
        <a:bodyPr/>
        <a:lstStyle/>
        <a:p>
          <a:r>
            <a:rPr lang="en-IN" sz="800" dirty="0" smtClean="0"/>
            <a:t>Homogenize the sample.</a:t>
          </a:r>
          <a:endParaRPr lang="en-IN" sz="800" dirty="0"/>
        </a:p>
      </dgm:t>
    </dgm:pt>
    <dgm:pt modelId="{3A685458-31F9-40A4-A51B-BB377488E4DE}" type="parTrans" cxnId="{39268099-5DB0-4E34-A40A-CCEC5DE779C4}">
      <dgm:prSet/>
      <dgm:spPr/>
      <dgm:t>
        <a:bodyPr/>
        <a:lstStyle/>
        <a:p>
          <a:endParaRPr lang="en-IN"/>
        </a:p>
      </dgm:t>
    </dgm:pt>
    <dgm:pt modelId="{B32DBECF-D263-4DE3-8776-A365A6F5ACA5}" type="sibTrans" cxnId="{39268099-5DB0-4E34-A40A-CCEC5DE779C4}">
      <dgm:prSet/>
      <dgm:spPr/>
      <dgm:t>
        <a:bodyPr/>
        <a:lstStyle/>
        <a:p>
          <a:endParaRPr lang="en-IN"/>
        </a:p>
      </dgm:t>
    </dgm:pt>
    <dgm:pt modelId="{D42BBA56-ED62-46F4-B32F-3F9F3AC6DD79}">
      <dgm:prSet custT="1"/>
      <dgm:spPr/>
      <dgm:t>
        <a:bodyPr/>
        <a:lstStyle/>
        <a:p>
          <a:r>
            <a:rPr lang="en-IN" sz="800" dirty="0" smtClean="0"/>
            <a:t>Weigh 10 g into a 50 mL centrifuge tube.</a:t>
          </a:r>
          <a:endParaRPr lang="en-IN" sz="800" dirty="0"/>
        </a:p>
      </dgm:t>
    </dgm:pt>
    <dgm:pt modelId="{F07F334B-4AF2-48EE-9582-2ED542AEE2F8}" type="parTrans" cxnId="{6881EBB5-8D42-46DF-91B7-9A8545755562}">
      <dgm:prSet/>
      <dgm:spPr/>
      <dgm:t>
        <a:bodyPr/>
        <a:lstStyle/>
        <a:p>
          <a:endParaRPr lang="en-IN"/>
        </a:p>
      </dgm:t>
    </dgm:pt>
    <dgm:pt modelId="{83699378-AC3E-4924-A801-7403B76DE4A3}" type="sibTrans" cxnId="{6881EBB5-8D42-46DF-91B7-9A8545755562}">
      <dgm:prSet/>
      <dgm:spPr/>
      <dgm:t>
        <a:bodyPr/>
        <a:lstStyle/>
        <a:p>
          <a:endParaRPr lang="en-IN"/>
        </a:p>
      </dgm:t>
    </dgm:pt>
    <dgm:pt modelId="{3124C439-EC95-4650-8542-5517EF01E5C5}">
      <dgm:prSet custT="1"/>
      <dgm:spPr/>
      <dgm:t>
        <a:bodyPr/>
        <a:lstStyle/>
        <a:p>
          <a:r>
            <a:rPr lang="en-IN" sz="800" smtClean="0"/>
            <a:t>Add 10 mL </a:t>
          </a:r>
          <a:r>
            <a:rPr lang="en-IN" sz="800" b="1" smtClean="0"/>
            <a:t>acetonitrile</a:t>
          </a:r>
          <a:r>
            <a:rPr lang="en-IN" sz="800" smtClean="0"/>
            <a:t>.</a:t>
          </a:r>
          <a:endParaRPr lang="en-IN" sz="800"/>
        </a:p>
      </dgm:t>
    </dgm:pt>
    <dgm:pt modelId="{ACC627AA-5186-4915-B5AB-9B662D7798B1}" type="parTrans" cxnId="{7526A3CB-6AC1-496D-97C9-E6E08837E5D7}">
      <dgm:prSet/>
      <dgm:spPr/>
      <dgm:t>
        <a:bodyPr/>
        <a:lstStyle/>
        <a:p>
          <a:endParaRPr lang="en-IN"/>
        </a:p>
      </dgm:t>
    </dgm:pt>
    <dgm:pt modelId="{EC89ABD9-F4E9-44E4-A11E-56E74B4A5C49}" type="sibTrans" cxnId="{7526A3CB-6AC1-496D-97C9-E6E08837E5D7}">
      <dgm:prSet/>
      <dgm:spPr/>
      <dgm:t>
        <a:bodyPr/>
        <a:lstStyle/>
        <a:p>
          <a:endParaRPr lang="en-IN"/>
        </a:p>
      </dgm:t>
    </dgm:pt>
    <dgm:pt modelId="{3E2A1F25-C4D7-4448-A8FA-5358ED33144C}">
      <dgm:prSet custT="1"/>
      <dgm:spPr/>
      <dgm:t>
        <a:bodyPr/>
        <a:lstStyle/>
        <a:p>
          <a:r>
            <a:rPr lang="en-IN" sz="800" smtClean="0"/>
            <a:t>Shake for 1 minute.</a:t>
          </a:r>
          <a:endParaRPr lang="en-IN" sz="800"/>
        </a:p>
      </dgm:t>
    </dgm:pt>
    <dgm:pt modelId="{8324B494-D34C-485B-BCBC-9E8CF31AE8B2}" type="parTrans" cxnId="{49BCB7BC-7F4A-4722-ADE6-0E671DC9787D}">
      <dgm:prSet/>
      <dgm:spPr/>
      <dgm:t>
        <a:bodyPr/>
        <a:lstStyle/>
        <a:p>
          <a:endParaRPr lang="en-IN"/>
        </a:p>
      </dgm:t>
    </dgm:pt>
    <dgm:pt modelId="{17E7F502-BF81-4C8B-B637-18004E35E5F0}" type="sibTrans" cxnId="{49BCB7BC-7F4A-4722-ADE6-0E671DC9787D}">
      <dgm:prSet/>
      <dgm:spPr/>
      <dgm:t>
        <a:bodyPr/>
        <a:lstStyle/>
        <a:p>
          <a:endParaRPr lang="en-IN"/>
        </a:p>
      </dgm:t>
    </dgm:pt>
    <dgm:pt modelId="{3636C776-045A-4D0F-BE20-16ACB4E5DC31}">
      <dgm:prSet custT="1"/>
      <dgm:spPr/>
      <dgm:t>
        <a:bodyPr/>
        <a:lstStyle/>
        <a:p>
          <a:r>
            <a:rPr lang="en-IN" sz="800" b="1" smtClean="0"/>
            <a:t>Buffered Partitioning:</a:t>
          </a:r>
          <a:endParaRPr lang="en-IN" sz="800"/>
        </a:p>
      </dgm:t>
    </dgm:pt>
    <dgm:pt modelId="{561382C9-E095-4C41-AB64-2EB826446F30}" type="parTrans" cxnId="{98FCAA2D-95DB-457A-A664-1DDD3B8F2AA2}">
      <dgm:prSet/>
      <dgm:spPr/>
      <dgm:t>
        <a:bodyPr/>
        <a:lstStyle/>
        <a:p>
          <a:endParaRPr lang="en-IN"/>
        </a:p>
      </dgm:t>
    </dgm:pt>
    <dgm:pt modelId="{DBF1284C-B4CB-4461-BD1F-1D02F24165EC}" type="sibTrans" cxnId="{98FCAA2D-95DB-457A-A664-1DDD3B8F2AA2}">
      <dgm:prSet/>
      <dgm:spPr/>
      <dgm:t>
        <a:bodyPr/>
        <a:lstStyle/>
        <a:p>
          <a:endParaRPr lang="en-IN"/>
        </a:p>
      </dgm:t>
    </dgm:pt>
    <dgm:pt modelId="{A8412FD0-72FE-4F4D-8CB0-81D6C73EEA8D}">
      <dgm:prSet custT="1"/>
      <dgm:spPr/>
      <dgm:t>
        <a:bodyPr/>
        <a:lstStyle/>
        <a:p>
          <a:r>
            <a:rPr lang="en-IN" sz="800" dirty="0" smtClean="0"/>
            <a:t>Add salt mixture:</a:t>
          </a:r>
          <a:endParaRPr lang="en-IN" sz="800" dirty="0"/>
        </a:p>
      </dgm:t>
    </dgm:pt>
    <dgm:pt modelId="{5C9F4E6A-080A-40DA-93DF-0E8773E27C07}" type="parTrans" cxnId="{84C93C97-2D1C-4CD1-9E28-86B401FE38F2}">
      <dgm:prSet/>
      <dgm:spPr/>
      <dgm:t>
        <a:bodyPr/>
        <a:lstStyle/>
        <a:p>
          <a:endParaRPr lang="en-IN"/>
        </a:p>
      </dgm:t>
    </dgm:pt>
    <dgm:pt modelId="{9E19008F-6793-4FC6-B206-3AFCC2B82E4D}" type="sibTrans" cxnId="{84C93C97-2D1C-4CD1-9E28-86B401FE38F2}">
      <dgm:prSet/>
      <dgm:spPr/>
      <dgm:t>
        <a:bodyPr/>
        <a:lstStyle/>
        <a:p>
          <a:endParaRPr lang="en-IN"/>
        </a:p>
      </dgm:t>
    </dgm:pt>
    <dgm:pt modelId="{72EAB4ED-08B9-4470-8113-15B8076A42F8}">
      <dgm:prSet custT="1"/>
      <dgm:spPr/>
      <dgm:t>
        <a:bodyPr/>
        <a:lstStyle/>
        <a:p>
          <a:r>
            <a:rPr lang="en-IN" sz="800" dirty="0" smtClean="0"/>
            <a:t>4 g </a:t>
          </a:r>
          <a:r>
            <a:rPr lang="en-IN" sz="800" b="1" dirty="0" smtClean="0"/>
            <a:t>MgSO₄</a:t>
          </a:r>
          <a:endParaRPr lang="en-IN" sz="800" dirty="0"/>
        </a:p>
      </dgm:t>
    </dgm:pt>
    <dgm:pt modelId="{6D1AE30D-B600-4A47-8FC8-C8B652C2B02F}" type="parTrans" cxnId="{5BB38DCF-8398-4727-B43E-D8ED16840E9F}">
      <dgm:prSet/>
      <dgm:spPr/>
      <dgm:t>
        <a:bodyPr/>
        <a:lstStyle/>
        <a:p>
          <a:endParaRPr lang="en-IN"/>
        </a:p>
      </dgm:t>
    </dgm:pt>
    <dgm:pt modelId="{B3A4C428-4099-4A06-A964-D5D326A99D58}" type="sibTrans" cxnId="{5BB38DCF-8398-4727-B43E-D8ED16840E9F}">
      <dgm:prSet/>
      <dgm:spPr/>
      <dgm:t>
        <a:bodyPr/>
        <a:lstStyle/>
        <a:p>
          <a:endParaRPr lang="en-IN"/>
        </a:p>
      </dgm:t>
    </dgm:pt>
    <dgm:pt modelId="{0CBFA6EF-8624-4FB0-B7AF-EEC420C5A575}">
      <dgm:prSet custT="1"/>
      <dgm:spPr/>
      <dgm:t>
        <a:bodyPr/>
        <a:lstStyle/>
        <a:p>
          <a:r>
            <a:rPr lang="en-IN" sz="800" dirty="0" smtClean="0"/>
            <a:t>1 g </a:t>
          </a:r>
          <a:r>
            <a:rPr lang="en-IN" sz="800" b="1" dirty="0" smtClean="0"/>
            <a:t>NaCl</a:t>
          </a:r>
          <a:endParaRPr lang="en-IN" sz="800" dirty="0"/>
        </a:p>
      </dgm:t>
    </dgm:pt>
    <dgm:pt modelId="{4CFC1879-4D67-4900-9E57-A7F44A20EE18}" type="parTrans" cxnId="{FFC280B8-8176-462C-9384-0B44B6D69CC7}">
      <dgm:prSet/>
      <dgm:spPr/>
      <dgm:t>
        <a:bodyPr/>
        <a:lstStyle/>
        <a:p>
          <a:endParaRPr lang="en-IN"/>
        </a:p>
      </dgm:t>
    </dgm:pt>
    <dgm:pt modelId="{41963FA5-5D46-4D90-B774-39E508BA1D2E}" type="sibTrans" cxnId="{FFC280B8-8176-462C-9384-0B44B6D69CC7}">
      <dgm:prSet/>
      <dgm:spPr/>
      <dgm:t>
        <a:bodyPr/>
        <a:lstStyle/>
        <a:p>
          <a:endParaRPr lang="en-IN"/>
        </a:p>
      </dgm:t>
    </dgm:pt>
    <dgm:pt modelId="{B3BDCC1D-E3A5-4066-9D66-CABEF6E9257A}">
      <dgm:prSet custT="1"/>
      <dgm:spPr/>
      <dgm:t>
        <a:bodyPr/>
        <a:lstStyle/>
        <a:p>
          <a:r>
            <a:rPr lang="en-IN" sz="800" dirty="0" smtClean="0"/>
            <a:t>1 g </a:t>
          </a:r>
          <a:r>
            <a:rPr lang="en-IN" sz="800" b="1" dirty="0" smtClean="0"/>
            <a:t>Trisodium citrate dihydrate (Na₃Citrate·2H₂O)</a:t>
          </a:r>
          <a:endParaRPr lang="en-IN" sz="800" dirty="0"/>
        </a:p>
      </dgm:t>
    </dgm:pt>
    <dgm:pt modelId="{9A85C6D9-A0C7-4A29-951E-34F6E7377D1E}" type="parTrans" cxnId="{6BDCAE2C-B0DA-4396-9AF2-6F1B598B9A0B}">
      <dgm:prSet/>
      <dgm:spPr/>
      <dgm:t>
        <a:bodyPr/>
        <a:lstStyle/>
        <a:p>
          <a:endParaRPr lang="en-IN"/>
        </a:p>
      </dgm:t>
    </dgm:pt>
    <dgm:pt modelId="{6E1FC39A-BA4B-4FC0-9308-E8EE639A782F}" type="sibTrans" cxnId="{6BDCAE2C-B0DA-4396-9AF2-6F1B598B9A0B}">
      <dgm:prSet/>
      <dgm:spPr/>
      <dgm:t>
        <a:bodyPr/>
        <a:lstStyle/>
        <a:p>
          <a:endParaRPr lang="en-IN"/>
        </a:p>
      </dgm:t>
    </dgm:pt>
    <dgm:pt modelId="{01576DAB-70DC-40A3-A8D2-4B5D1847E40B}">
      <dgm:prSet custT="1"/>
      <dgm:spPr/>
      <dgm:t>
        <a:bodyPr/>
        <a:lstStyle/>
        <a:p>
          <a:r>
            <a:rPr lang="en-IN" sz="800" smtClean="0"/>
            <a:t>0.5 g </a:t>
          </a:r>
          <a:r>
            <a:rPr lang="en-IN" sz="800" b="1" smtClean="0"/>
            <a:t>Disodium hydrogen citrate sesquihydrate (Na₂HCitrate·1.5H₂O)</a:t>
          </a:r>
          <a:endParaRPr lang="en-IN" sz="800"/>
        </a:p>
      </dgm:t>
    </dgm:pt>
    <dgm:pt modelId="{D1EBDFA7-B948-48A4-B710-5EE1EFD93633}" type="parTrans" cxnId="{A99F15ED-F745-49D0-9548-1E402F92841A}">
      <dgm:prSet/>
      <dgm:spPr/>
      <dgm:t>
        <a:bodyPr/>
        <a:lstStyle/>
        <a:p>
          <a:endParaRPr lang="en-IN"/>
        </a:p>
      </dgm:t>
    </dgm:pt>
    <dgm:pt modelId="{51DFC3B9-B1B6-4F70-9B6B-AE64BAB8C602}" type="sibTrans" cxnId="{A99F15ED-F745-49D0-9548-1E402F92841A}">
      <dgm:prSet/>
      <dgm:spPr/>
      <dgm:t>
        <a:bodyPr/>
        <a:lstStyle/>
        <a:p>
          <a:endParaRPr lang="en-IN"/>
        </a:p>
      </dgm:t>
    </dgm:pt>
    <dgm:pt modelId="{13C355D1-CBDA-46FA-B9F2-5937A87CA389}">
      <dgm:prSet custT="1"/>
      <dgm:spPr/>
      <dgm:t>
        <a:bodyPr/>
        <a:lstStyle/>
        <a:p>
          <a:r>
            <a:rPr lang="en-IN" sz="800" smtClean="0"/>
            <a:t>Shake for 1 minute.</a:t>
          </a:r>
          <a:endParaRPr lang="en-IN" sz="800"/>
        </a:p>
      </dgm:t>
    </dgm:pt>
    <dgm:pt modelId="{8472F2D8-2B8D-4479-A1C3-95CB5093E78A}" type="parTrans" cxnId="{6F53909F-CE3D-4FD6-AC93-1D6F6D1504D7}">
      <dgm:prSet/>
      <dgm:spPr/>
      <dgm:t>
        <a:bodyPr/>
        <a:lstStyle/>
        <a:p>
          <a:endParaRPr lang="en-IN"/>
        </a:p>
      </dgm:t>
    </dgm:pt>
    <dgm:pt modelId="{932C6C40-40CA-4460-9747-9C33A959269B}" type="sibTrans" cxnId="{6F53909F-CE3D-4FD6-AC93-1D6F6D1504D7}">
      <dgm:prSet/>
      <dgm:spPr/>
      <dgm:t>
        <a:bodyPr/>
        <a:lstStyle/>
        <a:p>
          <a:endParaRPr lang="en-IN"/>
        </a:p>
      </dgm:t>
    </dgm:pt>
    <dgm:pt modelId="{7906CBD3-F8F8-4AC5-B66E-0E0C9A2CBF4C}">
      <dgm:prSet custT="1"/>
      <dgm:spPr/>
      <dgm:t>
        <a:bodyPr/>
        <a:lstStyle/>
        <a:p>
          <a:r>
            <a:rPr lang="en-IN" sz="800" dirty="0" smtClean="0"/>
            <a:t>Centrifuge at 4000 rpm for 5 minutes.</a:t>
          </a:r>
          <a:endParaRPr lang="en-IN" sz="800" dirty="0"/>
        </a:p>
      </dgm:t>
    </dgm:pt>
    <dgm:pt modelId="{C570329E-6DF1-4F68-B957-900F32163773}" type="parTrans" cxnId="{EF71AED4-AA8F-4C5C-AE18-149766323705}">
      <dgm:prSet/>
      <dgm:spPr/>
      <dgm:t>
        <a:bodyPr/>
        <a:lstStyle/>
        <a:p>
          <a:endParaRPr lang="en-IN"/>
        </a:p>
      </dgm:t>
    </dgm:pt>
    <dgm:pt modelId="{63D57180-C632-42E3-ADA1-9AA3E8C1CFF5}" type="sibTrans" cxnId="{EF71AED4-AA8F-4C5C-AE18-149766323705}">
      <dgm:prSet/>
      <dgm:spPr/>
      <dgm:t>
        <a:bodyPr/>
        <a:lstStyle/>
        <a:p>
          <a:endParaRPr lang="en-IN"/>
        </a:p>
      </dgm:t>
    </dgm:pt>
    <dgm:pt modelId="{B58093D1-384A-42CA-9874-DBEA55B5DDF9}">
      <dgm:prSet custT="1"/>
      <dgm:spPr/>
      <dgm:t>
        <a:bodyPr/>
        <a:lstStyle/>
        <a:p>
          <a:endParaRPr lang="en-IN" sz="800" dirty="0"/>
        </a:p>
      </dgm:t>
    </dgm:pt>
    <dgm:pt modelId="{E2DF5BD3-9CE1-48BB-8659-767C1B98374D}" type="parTrans" cxnId="{18B02D68-8B12-4F46-8F12-B7B3653A4ACD}">
      <dgm:prSet/>
      <dgm:spPr/>
      <dgm:t>
        <a:bodyPr/>
        <a:lstStyle/>
        <a:p>
          <a:endParaRPr lang="en-IN"/>
        </a:p>
      </dgm:t>
    </dgm:pt>
    <dgm:pt modelId="{3067A25E-0492-4912-B194-22293DC7FAA2}" type="sibTrans" cxnId="{18B02D68-8B12-4F46-8F12-B7B3653A4ACD}">
      <dgm:prSet/>
      <dgm:spPr/>
      <dgm:t>
        <a:bodyPr/>
        <a:lstStyle/>
        <a:p>
          <a:endParaRPr lang="en-IN"/>
        </a:p>
      </dgm:t>
    </dgm:pt>
    <dgm:pt modelId="{24C08E0C-F53D-4AD7-B7E6-907F0E0AC880}">
      <dgm:prSet custT="1"/>
      <dgm:spPr/>
      <dgm:t>
        <a:bodyPr/>
        <a:lstStyle/>
        <a:p>
          <a:pPr algn="l"/>
          <a:r>
            <a:rPr lang="en-IN" sz="800" b="1" dirty="0" smtClean="0"/>
            <a:t>d-SPE Cleanup:</a:t>
          </a:r>
          <a:endParaRPr lang="en-IN" sz="800" dirty="0" smtClean="0"/>
        </a:p>
        <a:p>
          <a:pPr algn="l"/>
          <a:r>
            <a:rPr lang="en-IN" sz="800" dirty="0" smtClean="0"/>
            <a:t>Transfer 1 mL supernatant into d-SPE tube containing:</a:t>
          </a:r>
        </a:p>
        <a:p>
          <a:pPr algn="l"/>
          <a:r>
            <a:rPr lang="en-IN" sz="800" dirty="0" smtClean="0"/>
            <a:t>150 mg </a:t>
          </a:r>
          <a:r>
            <a:rPr lang="en-IN" sz="800" b="1" dirty="0" smtClean="0"/>
            <a:t>MgSO₄</a:t>
          </a:r>
          <a:endParaRPr lang="en-IN" sz="800" dirty="0" smtClean="0"/>
        </a:p>
        <a:p>
          <a:pPr algn="l"/>
          <a:r>
            <a:rPr lang="en-IN" sz="800" dirty="0" smtClean="0"/>
            <a:t>25 mg </a:t>
          </a:r>
          <a:r>
            <a:rPr lang="en-IN" sz="800" b="1" dirty="0" smtClean="0"/>
            <a:t>PSA</a:t>
          </a:r>
          <a:endParaRPr lang="en-IN" sz="800" dirty="0" smtClean="0"/>
        </a:p>
        <a:p>
          <a:pPr algn="l"/>
          <a:r>
            <a:rPr lang="en-IN" sz="800" dirty="0" smtClean="0"/>
            <a:t>25 mg </a:t>
          </a:r>
          <a:r>
            <a:rPr lang="en-IN" sz="800" b="1" dirty="0" smtClean="0"/>
            <a:t>C18</a:t>
          </a:r>
          <a:endParaRPr lang="en-IN" sz="800" dirty="0" smtClean="0"/>
        </a:p>
        <a:p>
          <a:pPr algn="l"/>
          <a:r>
            <a:rPr lang="en-IN" sz="800" dirty="0" smtClean="0"/>
            <a:t>7.5 mg </a:t>
          </a:r>
          <a:r>
            <a:rPr lang="en-IN" sz="800" b="1" dirty="0" smtClean="0"/>
            <a:t>GCB</a:t>
          </a:r>
          <a:endParaRPr lang="en-IN" sz="800" dirty="0" smtClean="0"/>
        </a:p>
        <a:p>
          <a:pPr algn="l"/>
          <a:r>
            <a:rPr lang="en-IN" sz="800" dirty="0" smtClean="0"/>
            <a:t>Shake, centrifuge.</a:t>
          </a:r>
          <a:endParaRPr lang="en-IN" sz="800" dirty="0"/>
        </a:p>
      </dgm:t>
    </dgm:pt>
    <dgm:pt modelId="{EEF1023F-2C78-4DB9-81BB-E82D126BE374}" type="parTrans" cxnId="{94906F53-259B-4BA3-87CF-1069B4AA267A}">
      <dgm:prSet/>
      <dgm:spPr/>
      <dgm:t>
        <a:bodyPr/>
        <a:lstStyle/>
        <a:p>
          <a:endParaRPr lang="en-IN"/>
        </a:p>
      </dgm:t>
    </dgm:pt>
    <dgm:pt modelId="{0378448C-79FC-4747-8773-AEB52FB93B85}" type="sibTrans" cxnId="{94906F53-259B-4BA3-87CF-1069B4AA267A}">
      <dgm:prSet/>
      <dgm:spPr/>
      <dgm:t>
        <a:bodyPr/>
        <a:lstStyle/>
        <a:p>
          <a:endParaRPr lang="en-IN"/>
        </a:p>
      </dgm:t>
    </dgm:pt>
    <dgm:pt modelId="{A625F746-1C6F-4C00-87F5-432ECD28F664}">
      <dgm:prSet custT="1"/>
      <dgm:spPr/>
      <dgm:t>
        <a:bodyPr/>
        <a:lstStyle/>
        <a:p>
          <a:pPr algn="l"/>
          <a:r>
            <a:rPr lang="en-IN" sz="800" b="1" dirty="0" smtClean="0"/>
            <a:t>Analysis:</a:t>
          </a:r>
          <a:endParaRPr lang="en-IN" sz="800" dirty="0" smtClean="0"/>
        </a:p>
        <a:p>
          <a:pPr algn="l"/>
          <a:r>
            <a:rPr lang="en-IN" sz="800" dirty="0" smtClean="0"/>
            <a:t>Analyze using GC-MS/MS or LC-MS/MS.</a:t>
          </a:r>
          <a:endParaRPr lang="en-IN" sz="800" dirty="0"/>
        </a:p>
      </dgm:t>
    </dgm:pt>
    <dgm:pt modelId="{EDAB50DB-2E51-45E6-B9D4-4B2139C5E8CE}" type="parTrans" cxnId="{163A7C54-C70E-4BBC-B36D-F31192DB9E6E}">
      <dgm:prSet/>
      <dgm:spPr/>
      <dgm:t>
        <a:bodyPr/>
        <a:lstStyle/>
        <a:p>
          <a:endParaRPr lang="en-IN"/>
        </a:p>
      </dgm:t>
    </dgm:pt>
    <dgm:pt modelId="{139BCD7F-CD85-41B0-8934-D8E49CAC5B81}" type="sibTrans" cxnId="{163A7C54-C70E-4BBC-B36D-F31192DB9E6E}">
      <dgm:prSet/>
      <dgm:spPr/>
      <dgm:t>
        <a:bodyPr/>
        <a:lstStyle/>
        <a:p>
          <a:endParaRPr lang="en-IN"/>
        </a:p>
      </dgm:t>
    </dgm:pt>
    <dgm:pt modelId="{4CD1F654-0B22-4B3B-A8ED-4A4BEBCC9A88}" type="pres">
      <dgm:prSet presAssocID="{21DDDB6E-F947-4EA6-81D8-BE9BE364B2A6}" presName="theList" presStyleCnt="0">
        <dgm:presLayoutVars>
          <dgm:dir/>
          <dgm:animLvl val="lvl"/>
          <dgm:resizeHandles val="exact"/>
        </dgm:presLayoutVars>
      </dgm:prSet>
      <dgm:spPr/>
      <dgm:t>
        <a:bodyPr/>
        <a:lstStyle/>
        <a:p>
          <a:endParaRPr lang="en-IN"/>
        </a:p>
      </dgm:t>
    </dgm:pt>
    <dgm:pt modelId="{91040E8F-100D-4CA3-9661-D74AF97DA987}" type="pres">
      <dgm:prSet presAssocID="{2EBABE6F-6F1C-4325-BBC8-ECB6C9F376FB}" presName="compNode" presStyleCnt="0"/>
      <dgm:spPr/>
    </dgm:pt>
    <dgm:pt modelId="{1FC0AF5C-598B-4151-B746-54080A0D787E}" type="pres">
      <dgm:prSet presAssocID="{2EBABE6F-6F1C-4325-BBC8-ECB6C9F376FB}" presName="aNode" presStyleLbl="bgShp" presStyleIdx="0" presStyleCnt="3"/>
      <dgm:spPr/>
      <dgm:t>
        <a:bodyPr/>
        <a:lstStyle/>
        <a:p>
          <a:endParaRPr lang="en-IN"/>
        </a:p>
      </dgm:t>
    </dgm:pt>
    <dgm:pt modelId="{339229C4-8FD0-41BC-9D7A-C7DE43FCCBC0}" type="pres">
      <dgm:prSet presAssocID="{2EBABE6F-6F1C-4325-BBC8-ECB6C9F376FB}" presName="textNode" presStyleLbl="bgShp" presStyleIdx="0" presStyleCnt="3"/>
      <dgm:spPr/>
      <dgm:t>
        <a:bodyPr/>
        <a:lstStyle/>
        <a:p>
          <a:endParaRPr lang="en-IN"/>
        </a:p>
      </dgm:t>
    </dgm:pt>
    <dgm:pt modelId="{68331657-94D5-43EF-A3A1-CC6439393C87}" type="pres">
      <dgm:prSet presAssocID="{2EBABE6F-6F1C-4325-BBC8-ECB6C9F376FB}" presName="compChildNode" presStyleCnt="0"/>
      <dgm:spPr/>
    </dgm:pt>
    <dgm:pt modelId="{1B8C4B37-E597-474B-A978-6C28D32C0EE2}" type="pres">
      <dgm:prSet presAssocID="{2EBABE6F-6F1C-4325-BBC8-ECB6C9F376FB}" presName="theInnerList" presStyleCnt="0"/>
      <dgm:spPr/>
    </dgm:pt>
    <dgm:pt modelId="{3402F9B8-7F1F-4B84-A221-6BE123D5133D}" type="pres">
      <dgm:prSet presAssocID="{85A2B5D7-6DD9-4B9E-A979-9311A9927E35}" presName="childNode" presStyleLbl="node1" presStyleIdx="0" presStyleCnt="13" custLinFactY="-62365" custLinFactNeighborX="871" custLinFactNeighborY="-100000">
        <dgm:presLayoutVars>
          <dgm:bulletEnabled val="1"/>
        </dgm:presLayoutVars>
      </dgm:prSet>
      <dgm:spPr/>
      <dgm:t>
        <a:bodyPr/>
        <a:lstStyle/>
        <a:p>
          <a:endParaRPr lang="en-IN"/>
        </a:p>
      </dgm:t>
    </dgm:pt>
    <dgm:pt modelId="{37D89C5C-34E9-4500-AA72-F1A959970642}" type="pres">
      <dgm:prSet presAssocID="{85A2B5D7-6DD9-4B9E-A979-9311A9927E35}" presName="aSpace2" presStyleCnt="0"/>
      <dgm:spPr/>
    </dgm:pt>
    <dgm:pt modelId="{B14B5255-DC94-484F-ABF0-05BD8DD6B910}" type="pres">
      <dgm:prSet presAssocID="{99507917-B0A9-4636-99CD-6FAC55CB7E27}" presName="childNode" presStyleLbl="node1" presStyleIdx="1" presStyleCnt="13" custLinFactY="-68700" custLinFactNeighborX="1034" custLinFactNeighborY="-100000">
        <dgm:presLayoutVars>
          <dgm:bulletEnabled val="1"/>
        </dgm:presLayoutVars>
      </dgm:prSet>
      <dgm:spPr/>
      <dgm:t>
        <a:bodyPr/>
        <a:lstStyle/>
        <a:p>
          <a:endParaRPr lang="en-IN"/>
        </a:p>
      </dgm:t>
    </dgm:pt>
    <dgm:pt modelId="{F00356D3-F5D1-4EFA-8C62-858FCE4FD920}" type="pres">
      <dgm:prSet presAssocID="{99507917-B0A9-4636-99CD-6FAC55CB7E27}" presName="aSpace2" presStyleCnt="0"/>
      <dgm:spPr/>
    </dgm:pt>
    <dgm:pt modelId="{A44778A2-F0B3-4934-B324-B13FC9FB4CEC}" type="pres">
      <dgm:prSet presAssocID="{D930A230-30EB-43E6-B054-03315528F637}" presName="childNode" presStyleLbl="node1" presStyleIdx="2" presStyleCnt="13" custScaleY="141914" custLinFactY="-74160" custLinFactNeighborX="1378" custLinFactNeighborY="-100000">
        <dgm:presLayoutVars>
          <dgm:bulletEnabled val="1"/>
        </dgm:presLayoutVars>
      </dgm:prSet>
      <dgm:spPr/>
      <dgm:t>
        <a:bodyPr/>
        <a:lstStyle/>
        <a:p>
          <a:endParaRPr lang="en-IN"/>
        </a:p>
      </dgm:t>
    </dgm:pt>
    <dgm:pt modelId="{7BAA04C2-28A6-4EE8-A97D-C13B427C3649}" type="pres">
      <dgm:prSet presAssocID="{D930A230-30EB-43E6-B054-03315528F637}" presName="aSpace2" presStyleCnt="0"/>
      <dgm:spPr/>
    </dgm:pt>
    <dgm:pt modelId="{D8D0B69A-F2B0-4A96-97D9-7F21D2630BFF}" type="pres">
      <dgm:prSet presAssocID="{90E72CB0-82FB-47D2-B9C4-827A8D730B56}" presName="childNode" presStyleLbl="node1" presStyleIdx="3" presStyleCnt="13" custLinFactY="-79949" custLinFactNeighborX="1823" custLinFactNeighborY="-100000">
        <dgm:presLayoutVars>
          <dgm:bulletEnabled val="1"/>
        </dgm:presLayoutVars>
      </dgm:prSet>
      <dgm:spPr/>
      <dgm:t>
        <a:bodyPr/>
        <a:lstStyle/>
        <a:p>
          <a:endParaRPr lang="en-IN"/>
        </a:p>
      </dgm:t>
    </dgm:pt>
    <dgm:pt modelId="{823463DE-058B-41C0-918E-A247B7395876}" type="pres">
      <dgm:prSet presAssocID="{2EBABE6F-6F1C-4325-BBC8-ECB6C9F376FB}" presName="aSpace" presStyleCnt="0"/>
      <dgm:spPr/>
    </dgm:pt>
    <dgm:pt modelId="{A2C5C0C8-4357-47B6-A782-52810FFE5C13}" type="pres">
      <dgm:prSet presAssocID="{35280632-C151-4FEE-9C79-0922F89872A5}" presName="compNode" presStyleCnt="0"/>
      <dgm:spPr/>
    </dgm:pt>
    <dgm:pt modelId="{F4AA3976-3D5A-4AF7-9209-9728C27A3A9D}" type="pres">
      <dgm:prSet presAssocID="{35280632-C151-4FEE-9C79-0922F89872A5}" presName="aNode" presStyleLbl="bgShp" presStyleIdx="1" presStyleCnt="3"/>
      <dgm:spPr/>
      <dgm:t>
        <a:bodyPr/>
        <a:lstStyle/>
        <a:p>
          <a:endParaRPr lang="en-IN"/>
        </a:p>
      </dgm:t>
    </dgm:pt>
    <dgm:pt modelId="{90075659-B9D6-4521-9AD8-D799A8C11AAD}" type="pres">
      <dgm:prSet presAssocID="{35280632-C151-4FEE-9C79-0922F89872A5}" presName="textNode" presStyleLbl="bgShp" presStyleIdx="1" presStyleCnt="3"/>
      <dgm:spPr/>
      <dgm:t>
        <a:bodyPr/>
        <a:lstStyle/>
        <a:p>
          <a:endParaRPr lang="en-IN"/>
        </a:p>
      </dgm:t>
    </dgm:pt>
    <dgm:pt modelId="{28A0A2B9-8622-4632-AC93-4E669D206BBE}" type="pres">
      <dgm:prSet presAssocID="{35280632-C151-4FEE-9C79-0922F89872A5}" presName="compChildNode" presStyleCnt="0"/>
      <dgm:spPr/>
    </dgm:pt>
    <dgm:pt modelId="{A750C33B-F4C3-40E5-8B3B-41457DA2C3CE}" type="pres">
      <dgm:prSet presAssocID="{35280632-C151-4FEE-9C79-0922F89872A5}" presName="theInnerList" presStyleCnt="0"/>
      <dgm:spPr/>
    </dgm:pt>
    <dgm:pt modelId="{5781576B-D3CB-409C-BBB8-BC6D7022F2D2}" type="pres">
      <dgm:prSet presAssocID="{CCDD9E54-F066-43AD-98E0-F62B2555D433}" presName="childNode" presStyleLbl="node1" presStyleIdx="4" presStyleCnt="13" custScaleY="220132" custLinFactY="-100000" custLinFactNeighborX="3647" custLinFactNeighborY="-134655">
        <dgm:presLayoutVars>
          <dgm:bulletEnabled val="1"/>
        </dgm:presLayoutVars>
      </dgm:prSet>
      <dgm:spPr/>
      <dgm:t>
        <a:bodyPr/>
        <a:lstStyle/>
        <a:p>
          <a:endParaRPr lang="en-IN"/>
        </a:p>
      </dgm:t>
    </dgm:pt>
    <dgm:pt modelId="{AB308AFB-714F-4FD0-8B38-676150531DD8}" type="pres">
      <dgm:prSet presAssocID="{CCDD9E54-F066-43AD-98E0-F62B2555D433}" presName="aSpace2" presStyleCnt="0"/>
      <dgm:spPr/>
    </dgm:pt>
    <dgm:pt modelId="{3986974A-EE8D-4E95-BEA4-0F83FCACF22E}" type="pres">
      <dgm:prSet presAssocID="{EA96201D-8D3E-43BF-8984-A7CA62CEEA51}" presName="childNode" presStyleLbl="node1" presStyleIdx="5" presStyleCnt="13" custScaleY="224929" custLinFactY="-85943" custLinFactNeighborX="3647" custLinFactNeighborY="-100000">
        <dgm:presLayoutVars>
          <dgm:bulletEnabled val="1"/>
        </dgm:presLayoutVars>
      </dgm:prSet>
      <dgm:spPr/>
      <dgm:t>
        <a:bodyPr/>
        <a:lstStyle/>
        <a:p>
          <a:endParaRPr lang="en-IN"/>
        </a:p>
      </dgm:t>
    </dgm:pt>
    <dgm:pt modelId="{58F9A193-7061-4D99-AFC2-78DA7349945B}" type="pres">
      <dgm:prSet presAssocID="{EA96201D-8D3E-43BF-8984-A7CA62CEEA51}" presName="aSpace2" presStyleCnt="0"/>
      <dgm:spPr/>
    </dgm:pt>
    <dgm:pt modelId="{DF9160F8-87D2-443A-959C-2B18289B1EF8}" type="pres">
      <dgm:prSet presAssocID="{7DE87BED-2D3F-45F0-9258-87A2AE029276}" presName="childNode" presStyleLbl="node1" presStyleIdx="6" presStyleCnt="13" custScaleY="300765" custLinFactY="-73108" custLinFactNeighborX="3039" custLinFactNeighborY="-100000">
        <dgm:presLayoutVars>
          <dgm:bulletEnabled val="1"/>
        </dgm:presLayoutVars>
      </dgm:prSet>
      <dgm:spPr/>
      <dgm:t>
        <a:bodyPr/>
        <a:lstStyle/>
        <a:p>
          <a:endParaRPr lang="en-IN"/>
        </a:p>
      </dgm:t>
    </dgm:pt>
    <dgm:pt modelId="{A11CA90C-8412-44C3-AF5D-DE5B4AA53857}" type="pres">
      <dgm:prSet presAssocID="{7DE87BED-2D3F-45F0-9258-87A2AE029276}" presName="aSpace2" presStyleCnt="0"/>
      <dgm:spPr/>
    </dgm:pt>
    <dgm:pt modelId="{1E08BA72-E20D-4937-8F7A-0B57A10CFCFF}" type="pres">
      <dgm:prSet presAssocID="{93371215-FA55-4281-A0CA-0168836499EF}" presName="childNode" presStyleLbl="node1" presStyleIdx="7" presStyleCnt="13" custScaleY="340831" custLinFactY="-50038" custLinFactNeighborX="3343" custLinFactNeighborY="-100000">
        <dgm:presLayoutVars>
          <dgm:bulletEnabled val="1"/>
        </dgm:presLayoutVars>
      </dgm:prSet>
      <dgm:spPr/>
      <dgm:t>
        <a:bodyPr/>
        <a:lstStyle/>
        <a:p>
          <a:endParaRPr lang="en-IN"/>
        </a:p>
      </dgm:t>
    </dgm:pt>
    <dgm:pt modelId="{331860D6-F743-4E09-85DD-FFD3DED78E03}" type="pres">
      <dgm:prSet presAssocID="{93371215-FA55-4281-A0CA-0168836499EF}" presName="aSpace2" presStyleCnt="0"/>
      <dgm:spPr/>
    </dgm:pt>
    <dgm:pt modelId="{0BE8A2A8-F4C3-450A-96FB-7FC06FB69CBB}" type="pres">
      <dgm:prSet presAssocID="{A65E2054-4024-4E89-8819-ABDA8E217095}" presName="childNode" presStyleLbl="node1" presStyleIdx="8" presStyleCnt="13" custLinFactY="-30136" custLinFactNeighborX="3951" custLinFactNeighborY="-100000">
        <dgm:presLayoutVars>
          <dgm:bulletEnabled val="1"/>
        </dgm:presLayoutVars>
      </dgm:prSet>
      <dgm:spPr/>
      <dgm:t>
        <a:bodyPr/>
        <a:lstStyle/>
        <a:p>
          <a:endParaRPr lang="en-IN"/>
        </a:p>
      </dgm:t>
    </dgm:pt>
    <dgm:pt modelId="{082ABCBD-1072-4E47-AEBB-AFBE8FBF2947}" type="pres">
      <dgm:prSet presAssocID="{35280632-C151-4FEE-9C79-0922F89872A5}" presName="aSpace" presStyleCnt="0"/>
      <dgm:spPr/>
    </dgm:pt>
    <dgm:pt modelId="{ED7B7236-1AA2-42C8-9494-E4653822E252}" type="pres">
      <dgm:prSet presAssocID="{91BFDF16-1FB0-4B9F-8BB7-9124DE7E4079}" presName="compNode" presStyleCnt="0"/>
      <dgm:spPr/>
    </dgm:pt>
    <dgm:pt modelId="{3D80847E-4914-4367-A32E-4CBB427FA499}" type="pres">
      <dgm:prSet presAssocID="{91BFDF16-1FB0-4B9F-8BB7-9124DE7E4079}" presName="aNode" presStyleLbl="bgShp" presStyleIdx="2" presStyleCnt="3"/>
      <dgm:spPr/>
      <dgm:t>
        <a:bodyPr/>
        <a:lstStyle/>
        <a:p>
          <a:endParaRPr lang="en-IN"/>
        </a:p>
      </dgm:t>
    </dgm:pt>
    <dgm:pt modelId="{F8C0C807-3206-41E8-8825-015D07EDE2C5}" type="pres">
      <dgm:prSet presAssocID="{91BFDF16-1FB0-4B9F-8BB7-9124DE7E4079}" presName="textNode" presStyleLbl="bgShp" presStyleIdx="2" presStyleCnt="3"/>
      <dgm:spPr/>
      <dgm:t>
        <a:bodyPr/>
        <a:lstStyle/>
        <a:p>
          <a:endParaRPr lang="en-IN"/>
        </a:p>
      </dgm:t>
    </dgm:pt>
    <dgm:pt modelId="{31FD4632-7207-4257-B46C-A97F198E8AED}" type="pres">
      <dgm:prSet presAssocID="{91BFDF16-1FB0-4B9F-8BB7-9124DE7E4079}" presName="compChildNode" presStyleCnt="0"/>
      <dgm:spPr/>
    </dgm:pt>
    <dgm:pt modelId="{28FA8E93-8440-403D-A611-D15B9E8C2132}" type="pres">
      <dgm:prSet presAssocID="{91BFDF16-1FB0-4B9F-8BB7-9124DE7E4079}" presName="theInnerList" presStyleCnt="0"/>
      <dgm:spPr/>
    </dgm:pt>
    <dgm:pt modelId="{A792FB31-FC8F-46BF-A7C9-ABED06603FEC}" type="pres">
      <dgm:prSet presAssocID="{F06A43D3-0D63-4BCF-9113-E71D9F3B0B1D}" presName="childNode" presStyleLbl="node1" presStyleIdx="9" presStyleCnt="13" custScaleY="184526" custLinFactY="-28270" custLinFactNeighborX="6089" custLinFactNeighborY="-100000">
        <dgm:presLayoutVars>
          <dgm:bulletEnabled val="1"/>
        </dgm:presLayoutVars>
      </dgm:prSet>
      <dgm:spPr/>
      <dgm:t>
        <a:bodyPr/>
        <a:lstStyle/>
        <a:p>
          <a:endParaRPr lang="en-IN"/>
        </a:p>
      </dgm:t>
    </dgm:pt>
    <dgm:pt modelId="{995BB8F2-C089-4AC7-83F0-FDB5E5C2A09B}" type="pres">
      <dgm:prSet presAssocID="{F06A43D3-0D63-4BCF-9113-E71D9F3B0B1D}" presName="aSpace2" presStyleCnt="0"/>
      <dgm:spPr/>
    </dgm:pt>
    <dgm:pt modelId="{81D2DFB4-A4FE-4A7E-915D-A455383B2CE7}" type="pres">
      <dgm:prSet presAssocID="{1FA43AA5-87B6-4CCB-8D72-205F912DC8AD}" presName="childNode" presStyleLbl="node1" presStyleIdx="10" presStyleCnt="13" custScaleY="651867" custLinFactY="-12095" custLinFactNeighborX="5923" custLinFactNeighborY="-100000">
        <dgm:presLayoutVars>
          <dgm:bulletEnabled val="1"/>
        </dgm:presLayoutVars>
      </dgm:prSet>
      <dgm:spPr/>
      <dgm:t>
        <a:bodyPr/>
        <a:lstStyle/>
        <a:p>
          <a:endParaRPr lang="en-IN"/>
        </a:p>
      </dgm:t>
    </dgm:pt>
    <dgm:pt modelId="{F23A5F99-1BFA-480C-93B4-454C2AF5A0B8}" type="pres">
      <dgm:prSet presAssocID="{1FA43AA5-87B6-4CCB-8D72-205F912DC8AD}" presName="aSpace2" presStyleCnt="0"/>
      <dgm:spPr/>
    </dgm:pt>
    <dgm:pt modelId="{869677AE-A95C-49B5-95CB-64C0993717CC}" type="pres">
      <dgm:prSet presAssocID="{24C08E0C-F53D-4AD7-B7E6-907F0E0AC880}" presName="childNode" presStyleLbl="node1" presStyleIdx="11" presStyleCnt="13" custScaleY="433454" custLinFactY="-5231" custLinFactNeighborX="5417" custLinFactNeighborY="-100000">
        <dgm:presLayoutVars>
          <dgm:bulletEnabled val="1"/>
        </dgm:presLayoutVars>
      </dgm:prSet>
      <dgm:spPr/>
      <dgm:t>
        <a:bodyPr/>
        <a:lstStyle/>
        <a:p>
          <a:endParaRPr lang="en-IN"/>
        </a:p>
      </dgm:t>
    </dgm:pt>
    <dgm:pt modelId="{1C695B51-8BE6-4A44-AA4E-88AF23491FAB}" type="pres">
      <dgm:prSet presAssocID="{24C08E0C-F53D-4AD7-B7E6-907F0E0AC880}" presName="aSpace2" presStyleCnt="0"/>
      <dgm:spPr/>
    </dgm:pt>
    <dgm:pt modelId="{2DCD7800-37D3-4526-BC80-8B45C7A8DE5F}" type="pres">
      <dgm:prSet presAssocID="{A625F746-1C6F-4C00-87F5-432ECD28F664}" presName="childNode" presStyleLbl="node1" presStyleIdx="12" presStyleCnt="13" custScaleY="149376" custLinFactNeighborX="6652" custLinFactNeighborY="-13061">
        <dgm:presLayoutVars>
          <dgm:bulletEnabled val="1"/>
        </dgm:presLayoutVars>
      </dgm:prSet>
      <dgm:spPr/>
      <dgm:t>
        <a:bodyPr/>
        <a:lstStyle/>
        <a:p>
          <a:endParaRPr lang="en-IN"/>
        </a:p>
      </dgm:t>
    </dgm:pt>
  </dgm:ptLst>
  <dgm:cxnLst>
    <dgm:cxn modelId="{8BF16107-2DB3-4A77-8AD9-9E499A6744C8}" type="presOf" srcId="{D6F2BC6A-0165-4181-BE80-0392E2E1D94C}" destId="{DF9160F8-87D2-443A-959C-2B18289B1EF8}" srcOrd="0" destOrd="3" presId="urn:microsoft.com/office/officeart/2005/8/layout/lProcess2"/>
    <dgm:cxn modelId="{6BDCAE2C-B0DA-4396-9AF2-6F1B598B9A0B}" srcId="{A8412FD0-72FE-4F4D-8CB0-81D6C73EEA8D}" destId="{B3BDCC1D-E3A5-4066-9D66-CABEF6E9257A}" srcOrd="2" destOrd="0" parTransId="{9A85C6D9-A0C7-4A29-951E-34F6E7377D1E}" sibTransId="{6E1FC39A-BA4B-4FC0-9308-E8EE639A782F}"/>
    <dgm:cxn modelId="{CC620AA0-541D-4D0F-A6D8-CEB41856F4FE}" type="presOf" srcId="{2EBABE6F-6F1C-4325-BBC8-ECB6C9F376FB}" destId="{1FC0AF5C-598B-4151-B746-54080A0D787E}" srcOrd="0" destOrd="0" presId="urn:microsoft.com/office/officeart/2005/8/layout/lProcess2"/>
    <dgm:cxn modelId="{43A6BBF5-4B09-4CAC-98DA-732D68EAAAF3}" srcId="{32819731-BA30-4E99-AA3C-F734435BE9F9}" destId="{8FBB0B4E-61BE-4A83-B611-8DE1C1F6454C}" srcOrd="2" destOrd="0" parTransId="{8248BE1E-8244-47BA-B3D4-63916D5248B9}" sibTransId="{AEA00B8B-AC11-4038-9DBD-DFF75546B7C4}"/>
    <dgm:cxn modelId="{7DA901BF-9FF0-499F-8DDB-9C14C1B85F3E}" type="presOf" srcId="{B3BDCC1D-E3A5-4066-9D66-CABEF6E9257A}" destId="{81D2DFB4-A4FE-4A7E-915D-A455383B2CE7}" srcOrd="0" destOrd="7" presId="urn:microsoft.com/office/officeart/2005/8/layout/lProcess2"/>
    <dgm:cxn modelId="{9732E9D4-29CB-4884-9CCE-B608E0EB1C71}" srcId="{32819731-BA30-4E99-AA3C-F734435BE9F9}" destId="{D070458E-6D0E-4CC1-9DAD-F7763154E625}" srcOrd="1" destOrd="0" parTransId="{C635F76C-9A7D-4CFA-A408-D897FA164933}" sibTransId="{3100FED8-F804-48B7-AA21-9C973DCA0643}"/>
    <dgm:cxn modelId="{48471705-5405-493A-91D2-67F295CB042C}" type="presOf" srcId="{CCDD9E54-F066-43AD-98E0-F62B2555D433}" destId="{5781576B-D3CB-409C-BBB8-BC6D7022F2D2}" srcOrd="0" destOrd="0" presId="urn:microsoft.com/office/officeart/2005/8/layout/lProcess2"/>
    <dgm:cxn modelId="{3F0F32E5-4864-4C64-BDD2-462897F5121B}" srcId="{A65E2054-4024-4E89-8819-ABDA8E217095}" destId="{E3E76D72-73F4-4134-923D-695DE4D7F808}" srcOrd="0" destOrd="0" parTransId="{6E024D3D-4890-4822-B013-23986B5BBC03}" sibTransId="{9D14A43B-3CFE-4768-A40C-72B784CD1737}"/>
    <dgm:cxn modelId="{1179D150-546F-4085-987C-E53D91D296FB}" srcId="{90E72CB0-82FB-47D2-B9C4-827A8D730B56}" destId="{8161EA62-9DF3-4151-8914-0D8FA18309B1}" srcOrd="0" destOrd="0" parTransId="{962E8B25-86F2-482F-8A39-03827099233E}" sibTransId="{4C6940E0-B19E-44EE-8680-4D35D9A705F1}"/>
    <dgm:cxn modelId="{A24E7833-87F2-4156-AA97-10E7686CDADB}" srcId="{35280632-C151-4FEE-9C79-0922F89872A5}" destId="{CCDD9E54-F066-43AD-98E0-F62B2555D433}" srcOrd="0" destOrd="0" parTransId="{E74D34C2-D612-4C4E-8300-EDF6D465DBCA}" sibTransId="{00368F13-4DDF-46AB-A2D8-4CD4B9C77EF5}"/>
    <dgm:cxn modelId="{3661C7CD-1AB5-4CBC-BB88-714F2F0BB697}" type="presOf" srcId="{3124C439-EC95-4650-8542-5517EF01E5C5}" destId="{81D2DFB4-A4FE-4A7E-915D-A455383B2CE7}" srcOrd="0" destOrd="1" presId="urn:microsoft.com/office/officeart/2005/8/layout/lProcess2"/>
    <dgm:cxn modelId="{163A7C54-C70E-4BBC-B36D-F31192DB9E6E}" srcId="{91BFDF16-1FB0-4B9F-8BB7-9124DE7E4079}" destId="{A625F746-1C6F-4C00-87F5-432ECD28F664}" srcOrd="3" destOrd="0" parTransId="{EDAB50DB-2E51-45E6-B9D4-4B2139C5E8CE}" sibTransId="{139BCD7F-CD85-41B0-8934-D8E49CAC5B81}"/>
    <dgm:cxn modelId="{B06FA51C-1F60-40E3-92E0-1958DF6E8826}" srcId="{35280632-C151-4FEE-9C79-0922F89872A5}" destId="{EA96201D-8D3E-43BF-8984-A7CA62CEEA51}" srcOrd="1" destOrd="0" parTransId="{8EE15EB7-C6D4-48F9-AA06-C3A87699CA25}" sibTransId="{9797FFE5-CB61-4AB9-80A5-837BEECFFE01}"/>
    <dgm:cxn modelId="{3B597BD5-6DA2-4547-8EB3-4DC4CB8887E5}" type="presOf" srcId="{DAB6801A-B7F1-4F63-ADC4-5E2873349DF0}" destId="{B14B5255-DC94-484F-ABF0-05BD8DD6B910}" srcOrd="0" destOrd="1" presId="urn:microsoft.com/office/officeart/2005/8/layout/lProcess2"/>
    <dgm:cxn modelId="{2763CA1A-624D-487D-98B3-57304E5CDB37}" type="presOf" srcId="{01576DAB-70DC-40A3-A8D2-4B5D1847E40B}" destId="{81D2DFB4-A4FE-4A7E-915D-A455383B2CE7}" srcOrd="0" destOrd="8" presId="urn:microsoft.com/office/officeart/2005/8/layout/lProcess2"/>
    <dgm:cxn modelId="{639DAED9-0FCF-4062-9735-9F6C0098A5C9}" srcId="{35280632-C151-4FEE-9C79-0922F89872A5}" destId="{A65E2054-4024-4E89-8819-ABDA8E217095}" srcOrd="4" destOrd="0" parTransId="{E3FC227D-54AF-435F-BFFD-99FAC796DF38}" sibTransId="{DEBB86B8-7A00-4157-B419-D88AC24F1592}"/>
    <dgm:cxn modelId="{FE2CB422-2CE8-444D-B90A-191055520998}" srcId="{85A2B5D7-6DD9-4B9E-A979-9311A9927E35}" destId="{8B88FD47-1C44-4155-B85C-C8E8E8DA935C}" srcOrd="1" destOrd="0" parTransId="{E0B278E3-ABA1-469B-85B2-1B840ADA7394}" sibTransId="{0DC08D8A-69AB-464E-B76A-582C939F78B6}"/>
    <dgm:cxn modelId="{B9195B32-D35C-49E6-AE2D-C4EE37589FF3}" srcId="{99507917-B0A9-4636-99CD-6FAC55CB7E27}" destId="{1EF3397C-7643-44F9-B086-2B1AB5C8C610}" srcOrd="1" destOrd="0" parTransId="{CE8E1473-2987-4746-8232-7A7CE870B624}" sibTransId="{B6C31145-0BDB-4FAF-B4F6-7EE99517F641}"/>
    <dgm:cxn modelId="{32DF4994-2C0B-4B0B-B40C-8DD3AAF7B988}" type="presOf" srcId="{E3B98670-B84B-40BB-880C-3EDE033102D4}" destId="{3402F9B8-7F1F-4B84-A221-6BE123D5133D}" srcOrd="0" destOrd="1" presId="urn:microsoft.com/office/officeart/2005/8/layout/lProcess2"/>
    <dgm:cxn modelId="{98FCAA2D-95DB-457A-A664-1DDD3B8F2AA2}" srcId="{1FA43AA5-87B6-4CCB-8D72-205F912DC8AD}" destId="{3636C776-045A-4D0F-BE20-16ACB4E5DC31}" srcOrd="2" destOrd="0" parTransId="{561382C9-E095-4C41-AB64-2EB826446F30}" sibTransId="{DBF1284C-B4CB-4461-BD1F-1D02F24165EC}"/>
    <dgm:cxn modelId="{3F89D01B-078B-459A-BEF3-FB5318AD2E42}" srcId="{D930A230-30EB-43E6-B054-03315528F637}" destId="{DD8CFB21-D7CA-42F2-9D36-09F198B88EF9}" srcOrd="2" destOrd="0" parTransId="{5AB7E3F7-9A4A-4D7D-89F4-521B11F1EB54}" sibTransId="{7F942CFE-9B44-4B14-8A7A-1066E4D497E3}"/>
    <dgm:cxn modelId="{3147CB97-4EB9-4C30-8A1A-CB04E910C1F4}" srcId="{4C818C1A-BD40-4847-BC85-B33C72BC7FF0}" destId="{66436A95-4EBA-4969-93D3-0383C64C34C8}" srcOrd="1" destOrd="0" parTransId="{B161D342-4998-4EC2-8EF0-86C495F56E5E}" sibTransId="{0E6E9957-9ACD-41E4-94C4-7891A35EEC0D}"/>
    <dgm:cxn modelId="{EF71AED4-AA8F-4C5C-AE18-149766323705}" srcId="{3636C776-045A-4D0F-BE20-16ACB4E5DC31}" destId="{7906CBD3-F8F8-4AC5-B66E-0E0C9A2CBF4C}" srcOrd="2" destOrd="0" parTransId="{C570329E-6DF1-4F68-B957-900F32163773}" sibTransId="{63D57180-C632-42E3-ADA1-9AA3E8C1CFF5}"/>
    <dgm:cxn modelId="{26794032-C9F9-48FF-A5A7-D991BF30F402}" srcId="{EA96201D-8D3E-43BF-8984-A7CA62CEEA51}" destId="{14690517-D0A4-454A-8170-6E6DB6D1DBCA}" srcOrd="0" destOrd="0" parTransId="{90A5B2F6-54BA-4A76-BCB5-EBC149918BEA}" sibTransId="{1C4396A8-50F7-414B-88FE-36453CB503EA}"/>
    <dgm:cxn modelId="{99B3E913-D8AE-4CDA-909F-E4FD3332E8D7}" type="presOf" srcId="{40B8802E-75EA-46C8-B29C-DF29D1BE70CF}" destId="{DF9160F8-87D2-443A-959C-2B18289B1EF8}" srcOrd="0" destOrd="2" presId="urn:microsoft.com/office/officeart/2005/8/layout/lProcess2"/>
    <dgm:cxn modelId="{EE0BBD70-2FD1-4187-9D31-CF299646B7E4}" srcId="{32819731-BA30-4E99-AA3C-F734435BE9F9}" destId="{C735F70D-517E-45A3-800F-5E06EF59FB50}" srcOrd="0" destOrd="0" parTransId="{4042E305-A12F-4001-AE02-8DDD8CB6422A}" sibTransId="{E8A6A2ED-FB3B-4B17-8057-964029EA4CB3}"/>
    <dgm:cxn modelId="{A99F15ED-F745-49D0-9548-1E402F92841A}" srcId="{A8412FD0-72FE-4F4D-8CB0-81D6C73EEA8D}" destId="{01576DAB-70DC-40A3-A8D2-4B5D1847E40B}" srcOrd="3" destOrd="0" parTransId="{D1EBDFA7-B948-48A4-B710-5EE1EFD93633}" sibTransId="{51DFC3B9-B1B6-4F70-9B6B-AE64BAB8C602}"/>
    <dgm:cxn modelId="{A6B0B785-B581-4B45-B931-EC183FD759CB}" srcId="{85A2B5D7-6DD9-4B9E-A979-9311A9927E35}" destId="{92EB032E-4B0C-4917-981B-5FB6AC76109A}" srcOrd="2" destOrd="0" parTransId="{62F4B2F8-1875-4B5A-B683-E9BBEB5B8BF2}" sibTransId="{D0C59D40-01DB-4E41-8F61-D677CF80A01C}"/>
    <dgm:cxn modelId="{5BB38DCF-8398-4727-B43E-D8ED16840E9F}" srcId="{A8412FD0-72FE-4F4D-8CB0-81D6C73EEA8D}" destId="{72EAB4ED-08B9-4470-8113-15B8076A42F8}" srcOrd="0" destOrd="0" parTransId="{6D1AE30D-B600-4A47-8FC8-C8B652C2B02F}" sibTransId="{B3A4C428-4099-4A06-A964-D5D326A99D58}"/>
    <dgm:cxn modelId="{9090CB02-EF0E-4228-B374-F7F8DBEFB620}" type="presOf" srcId="{14690517-D0A4-454A-8170-6E6DB6D1DBCA}" destId="{3986974A-EE8D-4E95-BEA4-0F83FCACF22E}" srcOrd="0" destOrd="1" presId="urn:microsoft.com/office/officeart/2005/8/layout/lProcess2"/>
    <dgm:cxn modelId="{BA098FA9-6163-471C-B81D-B282CF90A115}" type="presOf" srcId="{898A4E60-0F8B-4FF1-BE3F-844E1E55D76B}" destId="{5781576B-D3CB-409C-BBB8-BC6D7022F2D2}" srcOrd="0" destOrd="1" presId="urn:microsoft.com/office/officeart/2005/8/layout/lProcess2"/>
    <dgm:cxn modelId="{B27A0F73-A19B-405E-9AB5-6EAF8881D223}" type="presOf" srcId="{93371215-FA55-4281-A0CA-0168836499EF}" destId="{1E08BA72-E20D-4937-8F7A-0B57A10CFCFF}" srcOrd="0" destOrd="0" presId="urn:microsoft.com/office/officeart/2005/8/layout/lProcess2"/>
    <dgm:cxn modelId="{5F7EEA85-3E82-4751-8000-DC5B3258BD1C}" srcId="{4C818C1A-BD40-4847-BC85-B33C72BC7FF0}" destId="{8DD86377-3C04-470E-AB57-66AFD1B9F2AF}" srcOrd="0" destOrd="0" parTransId="{C9A7BDE6-D654-4825-81FF-E30C2A28ADD3}" sibTransId="{F65FC146-BFCC-4137-9004-F60DC4CBA516}"/>
    <dgm:cxn modelId="{96632607-7749-4BEB-834A-3604656C72E2}" type="presOf" srcId="{72EAB4ED-08B9-4470-8113-15B8076A42F8}" destId="{81D2DFB4-A4FE-4A7E-915D-A455383B2CE7}" srcOrd="0" destOrd="5" presId="urn:microsoft.com/office/officeart/2005/8/layout/lProcess2"/>
    <dgm:cxn modelId="{4A4816BA-6766-42C2-913E-FDDCE5543BD5}" type="presOf" srcId="{8DD86377-3C04-470E-AB57-66AFD1B9F2AF}" destId="{A44778A2-F0B3-4934-B324-B13FC9FB4CEC}" srcOrd="0" destOrd="2" presId="urn:microsoft.com/office/officeart/2005/8/layout/lProcess2"/>
    <dgm:cxn modelId="{ED5840AA-F5FA-44BF-A589-F18A7D332780}" type="presOf" srcId="{E3E76D72-73F4-4134-923D-695DE4D7F808}" destId="{0BE8A2A8-F4C3-450A-96FB-7FC06FB69CBB}" srcOrd="0" destOrd="1" presId="urn:microsoft.com/office/officeart/2005/8/layout/lProcess2"/>
    <dgm:cxn modelId="{6EA93E0A-DC39-4399-8D08-1885FEF4DBDC}" type="presOf" srcId="{32CD601C-27BE-4EDB-909F-A8364948285A}" destId="{1E08BA72-E20D-4937-8F7A-0B57A10CFCFF}" srcOrd="0" destOrd="5" presId="urn:microsoft.com/office/officeart/2005/8/layout/lProcess2"/>
    <dgm:cxn modelId="{6FFA5C71-F0E9-4969-B69C-65265236E0AF}" type="presOf" srcId="{21DDDB6E-F947-4EA6-81D8-BE9BE364B2A6}" destId="{4CD1F654-0B22-4B3B-A8ED-4A4BEBCC9A88}" srcOrd="0" destOrd="0" presId="urn:microsoft.com/office/officeart/2005/8/layout/lProcess2"/>
    <dgm:cxn modelId="{65F3D7B9-B86E-4981-8CAA-2D6077EF96AB}" srcId="{2EBABE6F-6F1C-4325-BBC8-ECB6C9F376FB}" destId="{85A2B5D7-6DD9-4B9E-A979-9311A9927E35}" srcOrd="0" destOrd="0" parTransId="{DBE4D9B3-7E0F-498A-AEEE-ADB2E55EDD7E}" sibTransId="{D4BE2D9E-1EA6-4DD7-89C6-6E8E8830D5A4}"/>
    <dgm:cxn modelId="{12600304-ED48-4A1B-AD74-503ED345DA9E}" type="presOf" srcId="{91BFDF16-1FB0-4B9F-8BB7-9124DE7E4079}" destId="{3D80847E-4914-4367-A32E-4CBB427FA499}" srcOrd="0" destOrd="0" presId="urn:microsoft.com/office/officeart/2005/8/layout/lProcess2"/>
    <dgm:cxn modelId="{ADAA6B1B-1492-4EFC-8B6C-0BC6817410DE}" type="presOf" srcId="{35280632-C151-4FEE-9C79-0922F89872A5}" destId="{F4AA3976-3D5A-4AF7-9209-9728C27A3A9D}" srcOrd="0" destOrd="0" presId="urn:microsoft.com/office/officeart/2005/8/layout/lProcess2"/>
    <dgm:cxn modelId="{FFC280B8-8176-462C-9384-0B44B6D69CC7}" srcId="{A8412FD0-72FE-4F4D-8CB0-81D6C73EEA8D}" destId="{0CBFA6EF-8624-4FB0-B7AF-EEC420C5A575}" srcOrd="1" destOrd="0" parTransId="{4CFC1879-4D67-4900-9E57-A7F44A20EE18}" sibTransId="{41963FA5-5D46-4D90-B774-39E508BA1D2E}"/>
    <dgm:cxn modelId="{0D0F8D11-FFAA-493B-A10E-67A0AC4E2B7A}" srcId="{EA96201D-8D3E-43BF-8984-A7CA62CEEA51}" destId="{7C7ED6DD-D436-4538-9712-DA68E5B4E88B}" srcOrd="1" destOrd="0" parTransId="{11B108FA-9942-454B-896A-5AECF0FC9EA2}" sibTransId="{F02D01B2-E3EC-4DC5-A1F9-604302C2E50E}"/>
    <dgm:cxn modelId="{F25A61BC-A621-4752-9A3C-0A0B1A64C840}" type="presOf" srcId="{90E72CB0-82FB-47D2-B9C4-827A8D730B56}" destId="{D8D0B69A-F2B0-4A96-97D9-7F21D2630BFF}" srcOrd="0" destOrd="0" presId="urn:microsoft.com/office/officeart/2005/8/layout/lProcess2"/>
    <dgm:cxn modelId="{29AF055F-686D-4B51-B7B6-FC3022E0BE60}" type="presOf" srcId="{7DE87BED-2D3F-45F0-9258-87A2AE029276}" destId="{DF9160F8-87D2-443A-959C-2B18289B1EF8}" srcOrd="0" destOrd="0" presId="urn:microsoft.com/office/officeart/2005/8/layout/lProcess2"/>
    <dgm:cxn modelId="{361D9FD4-A39E-492B-BB1E-00D812B1B178}" type="presOf" srcId="{D070458E-6D0E-4CC1-9DAD-F7763154E625}" destId="{1E08BA72-E20D-4937-8F7A-0B57A10CFCFF}" srcOrd="0" destOrd="3" presId="urn:microsoft.com/office/officeart/2005/8/layout/lProcess2"/>
    <dgm:cxn modelId="{B76B1333-A671-4EF2-92EE-C65350DE9455}" type="presOf" srcId="{9D3810A8-ECDD-40AC-8AE5-1776DB45CDB7}" destId="{5781576B-D3CB-409C-BBB8-BC6D7022F2D2}" srcOrd="0" destOrd="2" presId="urn:microsoft.com/office/officeart/2005/8/layout/lProcess2"/>
    <dgm:cxn modelId="{91D5FFFD-76D3-4313-B22E-92C82EE2C098}" type="presOf" srcId="{0CBFA6EF-8624-4FB0-B7AF-EEC420C5A575}" destId="{81D2DFB4-A4FE-4A7E-915D-A455383B2CE7}" srcOrd="0" destOrd="6" presId="urn:microsoft.com/office/officeart/2005/8/layout/lProcess2"/>
    <dgm:cxn modelId="{94906F53-259B-4BA3-87CF-1069B4AA267A}" srcId="{91BFDF16-1FB0-4B9F-8BB7-9124DE7E4079}" destId="{24C08E0C-F53D-4AD7-B7E6-907F0E0AC880}" srcOrd="2" destOrd="0" parTransId="{EEF1023F-2C78-4DB9-81BB-E82D126BE374}" sibTransId="{0378448C-79FC-4747-8773-AEB52FB93B85}"/>
    <dgm:cxn modelId="{E03374F4-D957-4D0B-95DE-05A9D87BEBB6}" type="presOf" srcId="{7906CBD3-F8F8-4AC5-B66E-0E0C9A2CBF4C}" destId="{81D2DFB4-A4FE-4A7E-915D-A455383B2CE7}" srcOrd="0" destOrd="10" presId="urn:microsoft.com/office/officeart/2005/8/layout/lProcess2"/>
    <dgm:cxn modelId="{63AC00EA-6B4E-44CB-A130-D05AD96F3372}" type="presOf" srcId="{D42BBA56-ED62-46F4-B32F-3F9F3AC6DD79}" destId="{A792FB31-FC8F-46BF-A7C9-ABED06603FEC}" srcOrd="0" destOrd="2" presId="urn:microsoft.com/office/officeart/2005/8/layout/lProcess2"/>
    <dgm:cxn modelId="{49BCB7BC-7F4A-4722-ADE6-0E671DC9787D}" srcId="{1FA43AA5-87B6-4CCB-8D72-205F912DC8AD}" destId="{3E2A1F25-C4D7-4448-A8FA-5358ED33144C}" srcOrd="1" destOrd="0" parTransId="{8324B494-D34C-485B-BCBC-9E8CF31AE8B2}" sibTransId="{17E7F502-BF81-4C8B-B637-18004E35E5F0}"/>
    <dgm:cxn modelId="{017EC548-2ED1-4716-AB3C-0B8B23FAAA4E}" srcId="{D930A230-30EB-43E6-B054-03315528F637}" destId="{C3F859CC-6BA5-4E8B-9623-D2C6E9F4D1F4}" srcOrd="1" destOrd="0" parTransId="{E0D737C6-A780-454B-B294-BBA2E894BB17}" sibTransId="{C78B2FD1-4CC5-4AA4-9720-989267DC055A}"/>
    <dgm:cxn modelId="{4C553B67-BDDC-4583-8FB7-7A748B3DC9A8}" srcId="{91BFDF16-1FB0-4B9F-8BB7-9124DE7E4079}" destId="{F06A43D3-0D63-4BCF-9113-E71D9F3B0B1D}" srcOrd="0" destOrd="0" parTransId="{3F057C01-A0BA-4849-8775-7871A2EE20EA}" sibTransId="{8A927F7E-0285-4D11-AB50-61B7488865D2}"/>
    <dgm:cxn modelId="{F0ABAEE3-4176-46BE-8BF5-B6D85FE8DE6E}" type="presOf" srcId="{8B88FD47-1C44-4155-B85C-C8E8E8DA935C}" destId="{3402F9B8-7F1F-4B84-A221-6BE123D5133D}" srcOrd="0" destOrd="2" presId="urn:microsoft.com/office/officeart/2005/8/layout/lProcess2"/>
    <dgm:cxn modelId="{062C80F4-BED4-43FD-AE39-AE4B640245DE}" type="presOf" srcId="{3636C776-045A-4D0F-BE20-16ACB4E5DC31}" destId="{81D2DFB4-A4FE-4A7E-915D-A455383B2CE7}" srcOrd="0" destOrd="3" presId="urn:microsoft.com/office/officeart/2005/8/layout/lProcess2"/>
    <dgm:cxn modelId="{DEC9B3FD-859C-439D-9850-EB360209DA44}" type="presOf" srcId="{4C818C1A-BD40-4847-BC85-B33C72BC7FF0}" destId="{A44778A2-F0B3-4934-B324-B13FC9FB4CEC}" srcOrd="0" destOrd="1" presId="urn:microsoft.com/office/officeart/2005/8/layout/lProcess2"/>
    <dgm:cxn modelId="{82BBBEAF-717A-479B-8B16-77259853E2B3}" srcId="{CCDD9E54-F066-43AD-98E0-F62B2555D433}" destId="{898A4E60-0F8B-4FF1-BE3F-844E1E55D76B}" srcOrd="0" destOrd="0" parTransId="{F9554A2A-1678-4C05-B77C-C852861CC50A}" sibTransId="{3FC6D1CC-A961-4101-B697-2058B6831537}"/>
    <dgm:cxn modelId="{EC889E66-019C-446E-86FE-F387A8A4AA22}" type="presOf" srcId="{B58093D1-384A-42CA-9874-DBEA55B5DDF9}" destId="{81D2DFB4-A4FE-4A7E-915D-A455383B2CE7}" srcOrd="0" destOrd="11" presId="urn:microsoft.com/office/officeart/2005/8/layout/lProcess2"/>
    <dgm:cxn modelId="{4C74D3F3-3C37-4F02-877C-5CEF09C43DB7}" type="presOf" srcId="{DD8CFB21-D7CA-42F2-9D36-09F198B88EF9}" destId="{A44778A2-F0B3-4934-B324-B13FC9FB4CEC}" srcOrd="0" destOrd="5" presId="urn:microsoft.com/office/officeart/2005/8/layout/lProcess2"/>
    <dgm:cxn modelId="{34A495E0-0CAD-4D96-A243-D378B03776E1}" type="presOf" srcId="{24C08E0C-F53D-4AD7-B7E6-907F0E0AC880}" destId="{869677AE-A95C-49B5-95CB-64C0993717CC}" srcOrd="0" destOrd="0" presId="urn:microsoft.com/office/officeart/2005/8/layout/lProcess2"/>
    <dgm:cxn modelId="{A455BE27-A6A6-4216-8E62-53C375AD5F3E}" srcId="{2EBABE6F-6F1C-4325-BBC8-ECB6C9F376FB}" destId="{90E72CB0-82FB-47D2-B9C4-827A8D730B56}" srcOrd="3" destOrd="0" parTransId="{2EB047AB-7769-43D8-871B-CC7DFECB7338}" sibTransId="{7AAB505E-C478-4971-A05F-7E4022C6037C}"/>
    <dgm:cxn modelId="{CD948C1C-C264-4503-AE38-3C5EB0310A14}" srcId="{CCDD9E54-F066-43AD-98E0-F62B2555D433}" destId="{9D3810A8-ECDD-40AC-8AE5-1776DB45CDB7}" srcOrd="1" destOrd="0" parTransId="{651DE644-896F-401B-B4C0-052D5CB8078D}" sibTransId="{BEBCF444-EEA2-4848-B20C-5890FE01A28F}"/>
    <dgm:cxn modelId="{E6ACA1E2-F0E4-44A5-85EF-F373CEFE8889}" srcId="{93371215-FA55-4281-A0CA-0168836499EF}" destId="{32CD601C-27BE-4EDB-909F-A8364948285A}" srcOrd="1" destOrd="0" parTransId="{A24A4351-CEC0-497D-88BF-7F962812C9BF}" sibTransId="{8B01054D-6C37-40C3-831D-09C3CA3D1C00}"/>
    <dgm:cxn modelId="{63C1FF07-4BA3-4797-BF8B-5669BFFD1116}" type="presOf" srcId="{85A2B5D7-6DD9-4B9E-A979-9311A9927E35}" destId="{3402F9B8-7F1F-4B84-A221-6BE123D5133D}" srcOrd="0" destOrd="0" presId="urn:microsoft.com/office/officeart/2005/8/layout/lProcess2"/>
    <dgm:cxn modelId="{032AC0CF-4BC4-4E10-9742-A13FE3927100}" srcId="{7DE87BED-2D3F-45F0-9258-87A2AE029276}" destId="{755D2197-F578-4EA9-BA3B-60F471D4433A}" srcOrd="2" destOrd="0" parTransId="{5D94EDCB-9C79-4323-999F-09B85915C1AD}" sibTransId="{2A636297-A285-4D3F-92E0-DA02B62990AC}"/>
    <dgm:cxn modelId="{D7945E2B-B147-4F11-AD4F-63651438FE5A}" type="presOf" srcId="{99507917-B0A9-4636-99CD-6FAC55CB7E27}" destId="{B14B5255-DC94-484F-ABF0-05BD8DD6B910}" srcOrd="0" destOrd="0" presId="urn:microsoft.com/office/officeart/2005/8/layout/lProcess2"/>
    <dgm:cxn modelId="{E51F374A-CF41-4BB4-A2E3-0E92EA9A1477}" type="presOf" srcId="{C3F859CC-6BA5-4E8B-9623-D2C6E9F4D1F4}" destId="{A44778A2-F0B3-4934-B324-B13FC9FB4CEC}" srcOrd="0" destOrd="4" presId="urn:microsoft.com/office/officeart/2005/8/layout/lProcess2"/>
    <dgm:cxn modelId="{EAA56AC4-7077-420E-9D1F-25A6C2374A57}" srcId="{91BFDF16-1FB0-4B9F-8BB7-9124DE7E4079}" destId="{1FA43AA5-87B6-4CCB-8D72-205F912DC8AD}" srcOrd="1" destOrd="0" parTransId="{DBDD5F26-253A-415D-BA9D-97E2864E5892}" sibTransId="{B32BD5CF-70B6-41F2-877C-4A308F558DEF}"/>
    <dgm:cxn modelId="{BCF8DB5B-3304-42E4-B6A8-3191996EA1DB}" type="presOf" srcId="{C735F70D-517E-45A3-800F-5E06EF59FB50}" destId="{1E08BA72-E20D-4937-8F7A-0B57A10CFCFF}" srcOrd="0" destOrd="2" presId="urn:microsoft.com/office/officeart/2005/8/layout/lProcess2"/>
    <dgm:cxn modelId="{6B9910FC-426A-4CC0-B459-E89B2F7AE4EE}" type="presOf" srcId="{91BFDF16-1FB0-4B9F-8BB7-9124DE7E4079}" destId="{F8C0C807-3206-41E8-8825-015D07EDE2C5}" srcOrd="1" destOrd="0" presId="urn:microsoft.com/office/officeart/2005/8/layout/lProcess2"/>
    <dgm:cxn modelId="{F4BF1C2F-024E-47DE-8765-7CC2D8F6CC3B}" srcId="{1CFFB235-91C6-42AE-9866-A33A2C873D3A}" destId="{40B8802E-75EA-46C8-B29C-DF29D1BE70CF}" srcOrd="0" destOrd="0" parTransId="{F24E52F9-B6D1-4AF7-B604-6E3677B7C9F6}" sibTransId="{88F3974D-3620-4384-9FBC-1A8CA35E6E0E}"/>
    <dgm:cxn modelId="{8C89D2A8-0FF3-44D2-8339-BCCD481F1E4B}" type="presOf" srcId="{92EB032E-4B0C-4917-981B-5FB6AC76109A}" destId="{3402F9B8-7F1F-4B84-A221-6BE123D5133D}" srcOrd="0" destOrd="3" presId="urn:microsoft.com/office/officeart/2005/8/layout/lProcess2"/>
    <dgm:cxn modelId="{6F53909F-CE3D-4FD6-AC93-1D6F6D1504D7}" srcId="{3636C776-045A-4D0F-BE20-16ACB4E5DC31}" destId="{13C355D1-CBDA-46FA-B9F2-5937A87CA389}" srcOrd="1" destOrd="0" parTransId="{8472F2D8-2B8D-4479-A1C3-95CB5093E78A}" sibTransId="{932C6C40-40CA-4460-9747-9C33A959269B}"/>
    <dgm:cxn modelId="{F560E53F-C794-48B8-B850-CFBA4CD619A0}" type="presOf" srcId="{8161EA62-9DF3-4151-8914-0D8FA18309B1}" destId="{D8D0B69A-F2B0-4A96-97D9-7F21D2630BFF}" srcOrd="0" destOrd="1" presId="urn:microsoft.com/office/officeart/2005/8/layout/lProcess2"/>
    <dgm:cxn modelId="{728C3960-C008-4D78-A4F7-E53C4BCBDC2D}" srcId="{7DE87BED-2D3F-45F0-9258-87A2AE029276}" destId="{47BA617D-3EA1-4AD0-94C3-558AA809E15C}" srcOrd="1" destOrd="0" parTransId="{24F0FB9B-C7A4-4F48-9259-BA4454F12488}" sibTransId="{04737022-ED45-4337-8B77-423AFA68DBBC}"/>
    <dgm:cxn modelId="{021AC005-C113-4701-9447-5CA0FC7EAC5D}" type="presOf" srcId="{6C420035-27A6-4E3B-8CC3-99C43EACF4FC}" destId="{A792FB31-FC8F-46BF-A7C9-ABED06603FEC}" srcOrd="0" destOrd="1" presId="urn:microsoft.com/office/officeart/2005/8/layout/lProcess2"/>
    <dgm:cxn modelId="{6EBC8A26-3B7A-4CE6-ABF7-1670FE6A9081}" type="presOf" srcId="{2EBABE6F-6F1C-4325-BBC8-ECB6C9F376FB}" destId="{339229C4-8FD0-41BC-9D7A-C7DE43FCCBC0}" srcOrd="1" destOrd="0" presId="urn:microsoft.com/office/officeart/2005/8/layout/lProcess2"/>
    <dgm:cxn modelId="{693A3A54-2A77-4497-931B-2B066455CE81}" srcId="{21DDDB6E-F947-4EA6-81D8-BE9BE364B2A6}" destId="{2EBABE6F-6F1C-4325-BBC8-ECB6C9F376FB}" srcOrd="0" destOrd="0" parTransId="{D7948414-B97A-4C89-B539-C1034A01EE8A}" sibTransId="{6E847E8C-FDB2-4D09-8FB4-A344E4B63392}"/>
    <dgm:cxn modelId="{2825202F-5B20-43D7-BBD1-21E9EE088504}" srcId="{93371215-FA55-4281-A0CA-0168836499EF}" destId="{32819731-BA30-4E99-AA3C-F734435BE9F9}" srcOrd="0" destOrd="0" parTransId="{5CFA60A9-0921-4CE3-A91A-F4BD80982DB6}" sibTransId="{AE463A00-BED6-4AC7-A039-63CB691B11E9}"/>
    <dgm:cxn modelId="{18B02D68-8B12-4F46-8F12-B7B3653A4ACD}" srcId="{3636C776-045A-4D0F-BE20-16ACB4E5DC31}" destId="{B58093D1-384A-42CA-9874-DBEA55B5DDF9}" srcOrd="3" destOrd="0" parTransId="{E2DF5BD3-9CE1-48BB-8659-767C1B98374D}" sibTransId="{3067A25E-0492-4912-B194-22293DC7FAA2}"/>
    <dgm:cxn modelId="{DCAA5FD7-7855-4C73-9495-8E2DB0D77FAC}" type="presOf" srcId="{8FBB0B4E-61BE-4A83-B611-8DE1C1F6454C}" destId="{1E08BA72-E20D-4937-8F7A-0B57A10CFCFF}" srcOrd="0" destOrd="4" presId="urn:microsoft.com/office/officeart/2005/8/layout/lProcess2"/>
    <dgm:cxn modelId="{96C3BF69-3849-4C41-ACD5-75FBA177F8DC}" type="presOf" srcId="{1CFFB235-91C6-42AE-9866-A33A2C873D3A}" destId="{DF9160F8-87D2-443A-959C-2B18289B1EF8}" srcOrd="0" destOrd="1" presId="urn:microsoft.com/office/officeart/2005/8/layout/lProcess2"/>
    <dgm:cxn modelId="{B92CA34E-392F-4EF5-BB75-0F33F68292AF}" type="presOf" srcId="{35280632-C151-4FEE-9C79-0922F89872A5}" destId="{90075659-B9D6-4521-9AD8-D799A8C11AAD}" srcOrd="1" destOrd="0" presId="urn:microsoft.com/office/officeart/2005/8/layout/lProcess2"/>
    <dgm:cxn modelId="{7F1C4F79-3CDD-45A3-BADD-AC2B3D12CA96}" type="presOf" srcId="{A8412FD0-72FE-4F4D-8CB0-81D6C73EEA8D}" destId="{81D2DFB4-A4FE-4A7E-915D-A455383B2CE7}" srcOrd="0" destOrd="4" presId="urn:microsoft.com/office/officeart/2005/8/layout/lProcess2"/>
    <dgm:cxn modelId="{3816C559-5845-49FF-BF46-131B2FB5ACD9}" srcId="{2EBABE6F-6F1C-4325-BBC8-ECB6C9F376FB}" destId="{D930A230-30EB-43E6-B054-03315528F637}" srcOrd="2" destOrd="0" parTransId="{5E5B6A98-143C-485F-9547-580ECDF7144C}" sibTransId="{4B9065C2-7959-49F4-8C55-3405824EE073}"/>
    <dgm:cxn modelId="{33D2F5FE-46C0-4C5A-93A4-F68EBAC85223}" srcId="{1CFFB235-91C6-42AE-9866-A33A2C873D3A}" destId="{D6F2BC6A-0165-4181-BE80-0392E2E1D94C}" srcOrd="1" destOrd="0" parTransId="{005251ED-DEAA-4034-BDC0-479901C0A2F5}" sibTransId="{7BFA86F3-1570-4F0A-8403-F2F29540901D}"/>
    <dgm:cxn modelId="{920D3AB6-C8B2-494C-956A-F2DE57B296EC}" srcId="{21DDDB6E-F947-4EA6-81D8-BE9BE364B2A6}" destId="{91BFDF16-1FB0-4B9F-8BB7-9124DE7E4079}" srcOrd="2" destOrd="0" parTransId="{9AF23584-009C-4BD9-A2F6-F427A6226CE0}" sibTransId="{1427EA31-7EF6-4984-8AF3-FE30FFC6B5E1}"/>
    <dgm:cxn modelId="{2F2D0952-2166-487F-8AD1-124F4615DE37}" srcId="{35280632-C151-4FEE-9C79-0922F89872A5}" destId="{93371215-FA55-4281-A0CA-0168836499EF}" srcOrd="3" destOrd="0" parTransId="{7D8B027C-96EF-4BE0-8C4F-63D3CDBA2F04}" sibTransId="{06FB57DA-89CE-4DD2-A4ED-570FCE20542D}"/>
    <dgm:cxn modelId="{ABD2A9FD-EB0F-41BC-A4DB-0CE4A00FD0FF}" srcId="{85A2B5D7-6DD9-4B9E-A979-9311A9927E35}" destId="{E3B98670-B84B-40BB-880C-3EDE033102D4}" srcOrd="0" destOrd="0" parTransId="{9E70ECD1-A571-4605-8B24-C983F225F083}" sibTransId="{F7B0AE99-4CD7-4DDB-A7BA-4DD0DB922523}"/>
    <dgm:cxn modelId="{A28E0FB2-7533-487F-9484-CA4EB68A9C8B}" type="presOf" srcId="{A625F746-1C6F-4C00-87F5-432ECD28F664}" destId="{2DCD7800-37D3-4526-BC80-8B45C7A8DE5F}" srcOrd="0" destOrd="0" presId="urn:microsoft.com/office/officeart/2005/8/layout/lProcess2"/>
    <dgm:cxn modelId="{39268099-5DB0-4E34-A40A-CCEC5DE779C4}" srcId="{F06A43D3-0D63-4BCF-9113-E71D9F3B0B1D}" destId="{6C420035-27A6-4E3B-8CC3-99C43EACF4FC}" srcOrd="0" destOrd="0" parTransId="{3A685458-31F9-40A4-A51B-BB377488E4DE}" sibTransId="{B32DBECF-D263-4DE3-8776-A365A6F5ACA5}"/>
    <dgm:cxn modelId="{F00A0832-3837-4C93-8C1C-BAAB78C8B96E}" type="presOf" srcId="{32819731-BA30-4E99-AA3C-F734435BE9F9}" destId="{1E08BA72-E20D-4937-8F7A-0B57A10CFCFF}" srcOrd="0" destOrd="1" presId="urn:microsoft.com/office/officeart/2005/8/layout/lProcess2"/>
    <dgm:cxn modelId="{61723D93-C1DF-4F33-AFE3-753B8202C948}" type="presOf" srcId="{A65E2054-4024-4E89-8819-ABDA8E217095}" destId="{0BE8A2A8-F4C3-450A-96FB-7FC06FB69CBB}" srcOrd="0" destOrd="0" presId="urn:microsoft.com/office/officeart/2005/8/layout/lProcess2"/>
    <dgm:cxn modelId="{0F7AB41A-23A3-441B-98EC-E32444F239D6}" type="presOf" srcId="{F06A43D3-0D63-4BCF-9113-E71D9F3B0B1D}" destId="{A792FB31-FC8F-46BF-A7C9-ABED06603FEC}" srcOrd="0" destOrd="0" presId="urn:microsoft.com/office/officeart/2005/8/layout/lProcess2"/>
    <dgm:cxn modelId="{FB1CBB36-89C5-451D-B775-49AD81AA8588}" srcId="{D930A230-30EB-43E6-B054-03315528F637}" destId="{4C818C1A-BD40-4847-BC85-B33C72BC7FF0}" srcOrd="0" destOrd="0" parTransId="{097EB798-71FE-40CB-90BD-D8F1BA8A826F}" sibTransId="{7AF1FBF9-86CC-4487-8C80-2D84A8FD68C4}"/>
    <dgm:cxn modelId="{9CA01DF5-6004-4F07-B26B-E43DFF1EEA14}" srcId="{7DE87BED-2D3F-45F0-9258-87A2AE029276}" destId="{1CFFB235-91C6-42AE-9866-A33A2C873D3A}" srcOrd="0" destOrd="0" parTransId="{5DDEE2AA-29DC-421E-8942-A5ABD8C061D7}" sibTransId="{6FAF3B5D-FBE9-4A70-A03D-540FB65A13D0}"/>
    <dgm:cxn modelId="{A0B85BF7-848F-485A-8688-06D82207D380}" type="presOf" srcId="{7C7ED6DD-D436-4538-9712-DA68E5B4E88B}" destId="{3986974A-EE8D-4E95-BEA4-0F83FCACF22E}" srcOrd="0" destOrd="2" presId="urn:microsoft.com/office/officeart/2005/8/layout/lProcess2"/>
    <dgm:cxn modelId="{3AEFF8F3-CEB5-4388-AF80-6EFD33517C0B}" type="presOf" srcId="{1EF3397C-7643-44F9-B086-2B1AB5C8C610}" destId="{B14B5255-DC94-484F-ABF0-05BD8DD6B910}" srcOrd="0" destOrd="2" presId="urn:microsoft.com/office/officeart/2005/8/layout/lProcess2"/>
    <dgm:cxn modelId="{6282A8A1-1981-4AC0-9AA6-E505C7CDC837}" type="presOf" srcId="{47BA617D-3EA1-4AD0-94C3-558AA809E15C}" destId="{DF9160F8-87D2-443A-959C-2B18289B1EF8}" srcOrd="0" destOrd="4" presId="urn:microsoft.com/office/officeart/2005/8/layout/lProcess2"/>
    <dgm:cxn modelId="{7526A3CB-6AC1-496D-97C9-E6E08837E5D7}" srcId="{1FA43AA5-87B6-4CCB-8D72-205F912DC8AD}" destId="{3124C439-EC95-4650-8542-5517EF01E5C5}" srcOrd="0" destOrd="0" parTransId="{ACC627AA-5186-4915-B5AB-9B662D7798B1}" sibTransId="{EC89ABD9-F4E9-44E4-A11E-56E74B4A5C49}"/>
    <dgm:cxn modelId="{B00350DF-BC32-4B79-A7A2-BF898F3403DB}" type="presOf" srcId="{66436A95-4EBA-4969-93D3-0383C64C34C8}" destId="{A44778A2-F0B3-4934-B324-B13FC9FB4CEC}" srcOrd="0" destOrd="3" presId="urn:microsoft.com/office/officeart/2005/8/layout/lProcess2"/>
    <dgm:cxn modelId="{33B14308-DFF6-48D8-A20E-1FE40AF406A3}" srcId="{2EBABE6F-6F1C-4325-BBC8-ECB6C9F376FB}" destId="{99507917-B0A9-4636-99CD-6FAC55CB7E27}" srcOrd="1" destOrd="0" parTransId="{22C3CB15-9FDE-49A2-9E57-300E59997DF7}" sibTransId="{9DFB3DB0-3A0E-4678-8612-1DA0B0BA321C}"/>
    <dgm:cxn modelId="{337EAD9C-F841-46AE-B664-D29EA7CF5057}" srcId="{99507917-B0A9-4636-99CD-6FAC55CB7E27}" destId="{DAB6801A-B7F1-4F63-ADC4-5E2873349DF0}" srcOrd="0" destOrd="0" parTransId="{E79E6933-0841-4BBE-9222-D03C5657C6BD}" sibTransId="{C0AF41C3-D6E4-4706-864F-D2C53A381044}"/>
    <dgm:cxn modelId="{2FD9BB64-BA28-4142-90A7-DD68CA52D1A3}" type="presOf" srcId="{1FA43AA5-87B6-4CCB-8D72-205F912DC8AD}" destId="{81D2DFB4-A4FE-4A7E-915D-A455383B2CE7}" srcOrd="0" destOrd="0" presId="urn:microsoft.com/office/officeart/2005/8/layout/lProcess2"/>
    <dgm:cxn modelId="{23298C38-742A-4497-9F5B-C9EF9044F854}" type="presOf" srcId="{3E2A1F25-C4D7-4448-A8FA-5358ED33144C}" destId="{81D2DFB4-A4FE-4A7E-915D-A455383B2CE7}" srcOrd="0" destOrd="2" presId="urn:microsoft.com/office/officeart/2005/8/layout/lProcess2"/>
    <dgm:cxn modelId="{4E8586E7-569D-480F-ADCC-AAC14623D527}" srcId="{35280632-C151-4FEE-9C79-0922F89872A5}" destId="{7DE87BED-2D3F-45F0-9258-87A2AE029276}" srcOrd="2" destOrd="0" parTransId="{F57DE037-AB55-4218-888A-2C6C976AAEEA}" sibTransId="{3FB9F728-B6A3-42F8-ABA7-FFB57E145DF9}"/>
    <dgm:cxn modelId="{6881EBB5-8D42-46DF-91B7-9A8545755562}" srcId="{F06A43D3-0D63-4BCF-9113-E71D9F3B0B1D}" destId="{D42BBA56-ED62-46F4-B32F-3F9F3AC6DD79}" srcOrd="1" destOrd="0" parTransId="{F07F334B-4AF2-48EE-9582-2ED542AEE2F8}" sibTransId="{83699378-AC3E-4924-A801-7403B76DE4A3}"/>
    <dgm:cxn modelId="{8B72E166-4D07-4762-A91B-E779ADBB9BF4}" type="presOf" srcId="{755D2197-F578-4EA9-BA3B-60F471D4433A}" destId="{DF9160F8-87D2-443A-959C-2B18289B1EF8}" srcOrd="0" destOrd="5" presId="urn:microsoft.com/office/officeart/2005/8/layout/lProcess2"/>
    <dgm:cxn modelId="{73AC667C-8A13-4AD3-A3BE-56E555049FEF}" type="presOf" srcId="{13C355D1-CBDA-46FA-B9F2-5937A87CA389}" destId="{81D2DFB4-A4FE-4A7E-915D-A455383B2CE7}" srcOrd="0" destOrd="9" presId="urn:microsoft.com/office/officeart/2005/8/layout/lProcess2"/>
    <dgm:cxn modelId="{84C93C97-2D1C-4CD1-9E28-86B401FE38F2}" srcId="{3636C776-045A-4D0F-BE20-16ACB4E5DC31}" destId="{A8412FD0-72FE-4F4D-8CB0-81D6C73EEA8D}" srcOrd="0" destOrd="0" parTransId="{5C9F4E6A-080A-40DA-93DF-0E8773E27C07}" sibTransId="{9E19008F-6793-4FC6-B206-3AFCC2B82E4D}"/>
    <dgm:cxn modelId="{66BADD94-69B6-4706-869D-6FC4C4831B17}" type="presOf" srcId="{D930A230-30EB-43E6-B054-03315528F637}" destId="{A44778A2-F0B3-4934-B324-B13FC9FB4CEC}" srcOrd="0" destOrd="0" presId="urn:microsoft.com/office/officeart/2005/8/layout/lProcess2"/>
    <dgm:cxn modelId="{2316F0AA-93BB-42D3-9F8A-C1BC5053549D}" type="presOf" srcId="{EA96201D-8D3E-43BF-8984-A7CA62CEEA51}" destId="{3986974A-EE8D-4E95-BEA4-0F83FCACF22E}" srcOrd="0" destOrd="0" presId="urn:microsoft.com/office/officeart/2005/8/layout/lProcess2"/>
    <dgm:cxn modelId="{3BD9E44F-AB27-4951-A183-D8B439D0CC20}" srcId="{21DDDB6E-F947-4EA6-81D8-BE9BE364B2A6}" destId="{35280632-C151-4FEE-9C79-0922F89872A5}" srcOrd="1" destOrd="0" parTransId="{29718DD1-06F3-4EE2-8E10-E3135E30675F}" sibTransId="{6E0C583F-4ED5-4F8B-82A0-43F4540A53AB}"/>
    <dgm:cxn modelId="{BF5FB04D-7BFE-4163-9E02-3E1E2199F5F1}" type="presParOf" srcId="{4CD1F654-0B22-4B3B-A8ED-4A4BEBCC9A88}" destId="{91040E8F-100D-4CA3-9661-D74AF97DA987}" srcOrd="0" destOrd="0" presId="urn:microsoft.com/office/officeart/2005/8/layout/lProcess2"/>
    <dgm:cxn modelId="{E249F7D9-CFC9-4625-B7D4-F66FD3579599}" type="presParOf" srcId="{91040E8F-100D-4CA3-9661-D74AF97DA987}" destId="{1FC0AF5C-598B-4151-B746-54080A0D787E}" srcOrd="0" destOrd="0" presId="urn:microsoft.com/office/officeart/2005/8/layout/lProcess2"/>
    <dgm:cxn modelId="{F0C900AC-CF99-4340-8E05-66123710E89C}" type="presParOf" srcId="{91040E8F-100D-4CA3-9661-D74AF97DA987}" destId="{339229C4-8FD0-41BC-9D7A-C7DE43FCCBC0}" srcOrd="1" destOrd="0" presId="urn:microsoft.com/office/officeart/2005/8/layout/lProcess2"/>
    <dgm:cxn modelId="{4019AC14-0206-4760-91D1-894FADE54EC3}" type="presParOf" srcId="{91040E8F-100D-4CA3-9661-D74AF97DA987}" destId="{68331657-94D5-43EF-A3A1-CC6439393C87}" srcOrd="2" destOrd="0" presId="urn:microsoft.com/office/officeart/2005/8/layout/lProcess2"/>
    <dgm:cxn modelId="{7DEA1C1B-97A0-4CF7-BA07-82E7EF95B774}" type="presParOf" srcId="{68331657-94D5-43EF-A3A1-CC6439393C87}" destId="{1B8C4B37-E597-474B-A978-6C28D32C0EE2}" srcOrd="0" destOrd="0" presId="urn:microsoft.com/office/officeart/2005/8/layout/lProcess2"/>
    <dgm:cxn modelId="{8FCEA024-3966-4AE0-B26F-9A757FB33C82}" type="presParOf" srcId="{1B8C4B37-E597-474B-A978-6C28D32C0EE2}" destId="{3402F9B8-7F1F-4B84-A221-6BE123D5133D}" srcOrd="0" destOrd="0" presId="urn:microsoft.com/office/officeart/2005/8/layout/lProcess2"/>
    <dgm:cxn modelId="{58008A08-896C-467F-9A3F-635FB546020E}" type="presParOf" srcId="{1B8C4B37-E597-474B-A978-6C28D32C0EE2}" destId="{37D89C5C-34E9-4500-AA72-F1A959970642}" srcOrd="1" destOrd="0" presId="urn:microsoft.com/office/officeart/2005/8/layout/lProcess2"/>
    <dgm:cxn modelId="{F2A3D259-E16F-43D4-93B5-A07CF519D5F0}" type="presParOf" srcId="{1B8C4B37-E597-474B-A978-6C28D32C0EE2}" destId="{B14B5255-DC94-484F-ABF0-05BD8DD6B910}" srcOrd="2" destOrd="0" presId="urn:microsoft.com/office/officeart/2005/8/layout/lProcess2"/>
    <dgm:cxn modelId="{9287BD05-9256-4730-8F7E-1ECC2707655E}" type="presParOf" srcId="{1B8C4B37-E597-474B-A978-6C28D32C0EE2}" destId="{F00356D3-F5D1-4EFA-8C62-858FCE4FD920}" srcOrd="3" destOrd="0" presId="urn:microsoft.com/office/officeart/2005/8/layout/lProcess2"/>
    <dgm:cxn modelId="{0B52DB7F-E0D7-4035-88C5-1FFBC82BD16B}" type="presParOf" srcId="{1B8C4B37-E597-474B-A978-6C28D32C0EE2}" destId="{A44778A2-F0B3-4934-B324-B13FC9FB4CEC}" srcOrd="4" destOrd="0" presId="urn:microsoft.com/office/officeart/2005/8/layout/lProcess2"/>
    <dgm:cxn modelId="{4FF073A0-253B-43B1-B1EB-022123B2D350}" type="presParOf" srcId="{1B8C4B37-E597-474B-A978-6C28D32C0EE2}" destId="{7BAA04C2-28A6-4EE8-A97D-C13B427C3649}" srcOrd="5" destOrd="0" presId="urn:microsoft.com/office/officeart/2005/8/layout/lProcess2"/>
    <dgm:cxn modelId="{CBF49907-442F-46DC-B2AF-E723AB19F4C1}" type="presParOf" srcId="{1B8C4B37-E597-474B-A978-6C28D32C0EE2}" destId="{D8D0B69A-F2B0-4A96-97D9-7F21D2630BFF}" srcOrd="6" destOrd="0" presId="urn:microsoft.com/office/officeart/2005/8/layout/lProcess2"/>
    <dgm:cxn modelId="{D7603B13-6205-4AD4-B361-9AAF8C8C717F}" type="presParOf" srcId="{4CD1F654-0B22-4B3B-A8ED-4A4BEBCC9A88}" destId="{823463DE-058B-41C0-918E-A247B7395876}" srcOrd="1" destOrd="0" presId="urn:microsoft.com/office/officeart/2005/8/layout/lProcess2"/>
    <dgm:cxn modelId="{C16B004A-5228-4B8E-847B-E71E657E543B}" type="presParOf" srcId="{4CD1F654-0B22-4B3B-A8ED-4A4BEBCC9A88}" destId="{A2C5C0C8-4357-47B6-A782-52810FFE5C13}" srcOrd="2" destOrd="0" presId="urn:microsoft.com/office/officeart/2005/8/layout/lProcess2"/>
    <dgm:cxn modelId="{90119029-C3A3-4AAC-81D4-9158FE141D76}" type="presParOf" srcId="{A2C5C0C8-4357-47B6-A782-52810FFE5C13}" destId="{F4AA3976-3D5A-4AF7-9209-9728C27A3A9D}" srcOrd="0" destOrd="0" presId="urn:microsoft.com/office/officeart/2005/8/layout/lProcess2"/>
    <dgm:cxn modelId="{9AF0C823-9A75-47D0-BA5A-5B89F57991C2}" type="presParOf" srcId="{A2C5C0C8-4357-47B6-A782-52810FFE5C13}" destId="{90075659-B9D6-4521-9AD8-D799A8C11AAD}" srcOrd="1" destOrd="0" presId="urn:microsoft.com/office/officeart/2005/8/layout/lProcess2"/>
    <dgm:cxn modelId="{CCA0911E-8684-4578-AE63-FFECF80BDED6}" type="presParOf" srcId="{A2C5C0C8-4357-47B6-A782-52810FFE5C13}" destId="{28A0A2B9-8622-4632-AC93-4E669D206BBE}" srcOrd="2" destOrd="0" presId="urn:microsoft.com/office/officeart/2005/8/layout/lProcess2"/>
    <dgm:cxn modelId="{4FCD5D5C-A086-4D73-88A1-8D2CC82AAD3C}" type="presParOf" srcId="{28A0A2B9-8622-4632-AC93-4E669D206BBE}" destId="{A750C33B-F4C3-40E5-8B3B-41457DA2C3CE}" srcOrd="0" destOrd="0" presId="urn:microsoft.com/office/officeart/2005/8/layout/lProcess2"/>
    <dgm:cxn modelId="{A93DDDC6-45C3-4F6F-B543-F7048813910C}" type="presParOf" srcId="{A750C33B-F4C3-40E5-8B3B-41457DA2C3CE}" destId="{5781576B-D3CB-409C-BBB8-BC6D7022F2D2}" srcOrd="0" destOrd="0" presId="urn:microsoft.com/office/officeart/2005/8/layout/lProcess2"/>
    <dgm:cxn modelId="{ED15726D-2198-4771-A8B4-54DB88AA4332}" type="presParOf" srcId="{A750C33B-F4C3-40E5-8B3B-41457DA2C3CE}" destId="{AB308AFB-714F-4FD0-8B38-676150531DD8}" srcOrd="1" destOrd="0" presId="urn:microsoft.com/office/officeart/2005/8/layout/lProcess2"/>
    <dgm:cxn modelId="{92DF9879-A57D-4266-AC84-F224BED103FF}" type="presParOf" srcId="{A750C33B-F4C3-40E5-8B3B-41457DA2C3CE}" destId="{3986974A-EE8D-4E95-BEA4-0F83FCACF22E}" srcOrd="2" destOrd="0" presId="urn:microsoft.com/office/officeart/2005/8/layout/lProcess2"/>
    <dgm:cxn modelId="{4BBBF020-D13E-4B8D-98BA-D88CD6EE63DE}" type="presParOf" srcId="{A750C33B-F4C3-40E5-8B3B-41457DA2C3CE}" destId="{58F9A193-7061-4D99-AFC2-78DA7349945B}" srcOrd="3" destOrd="0" presId="urn:microsoft.com/office/officeart/2005/8/layout/lProcess2"/>
    <dgm:cxn modelId="{5CA598DC-FE21-408F-B151-3A4837CDEBD9}" type="presParOf" srcId="{A750C33B-F4C3-40E5-8B3B-41457DA2C3CE}" destId="{DF9160F8-87D2-443A-959C-2B18289B1EF8}" srcOrd="4" destOrd="0" presId="urn:microsoft.com/office/officeart/2005/8/layout/lProcess2"/>
    <dgm:cxn modelId="{A1A6E4D6-BD67-4CB0-8C57-FE8C29820C7B}" type="presParOf" srcId="{A750C33B-F4C3-40E5-8B3B-41457DA2C3CE}" destId="{A11CA90C-8412-44C3-AF5D-DE5B4AA53857}" srcOrd="5" destOrd="0" presId="urn:microsoft.com/office/officeart/2005/8/layout/lProcess2"/>
    <dgm:cxn modelId="{CEA31729-D512-46A7-B45E-D1F774461AED}" type="presParOf" srcId="{A750C33B-F4C3-40E5-8B3B-41457DA2C3CE}" destId="{1E08BA72-E20D-4937-8F7A-0B57A10CFCFF}" srcOrd="6" destOrd="0" presId="urn:microsoft.com/office/officeart/2005/8/layout/lProcess2"/>
    <dgm:cxn modelId="{E2331CBF-55C3-48DD-9F2E-76B3902C32FB}" type="presParOf" srcId="{A750C33B-F4C3-40E5-8B3B-41457DA2C3CE}" destId="{331860D6-F743-4E09-85DD-FFD3DED78E03}" srcOrd="7" destOrd="0" presId="urn:microsoft.com/office/officeart/2005/8/layout/lProcess2"/>
    <dgm:cxn modelId="{6D9B1674-0029-4FEE-AC9E-E68737393D42}" type="presParOf" srcId="{A750C33B-F4C3-40E5-8B3B-41457DA2C3CE}" destId="{0BE8A2A8-F4C3-450A-96FB-7FC06FB69CBB}" srcOrd="8" destOrd="0" presId="urn:microsoft.com/office/officeart/2005/8/layout/lProcess2"/>
    <dgm:cxn modelId="{D6AFA32B-58D2-40D5-9B5E-0C84234F78D6}" type="presParOf" srcId="{4CD1F654-0B22-4B3B-A8ED-4A4BEBCC9A88}" destId="{082ABCBD-1072-4E47-AEBB-AFBE8FBF2947}" srcOrd="3" destOrd="0" presId="urn:microsoft.com/office/officeart/2005/8/layout/lProcess2"/>
    <dgm:cxn modelId="{57C520CB-F418-453B-9B93-39EAC013F446}" type="presParOf" srcId="{4CD1F654-0B22-4B3B-A8ED-4A4BEBCC9A88}" destId="{ED7B7236-1AA2-42C8-9494-E4653822E252}" srcOrd="4" destOrd="0" presId="urn:microsoft.com/office/officeart/2005/8/layout/lProcess2"/>
    <dgm:cxn modelId="{870BF222-3309-4F88-8D4C-20A92485A29A}" type="presParOf" srcId="{ED7B7236-1AA2-42C8-9494-E4653822E252}" destId="{3D80847E-4914-4367-A32E-4CBB427FA499}" srcOrd="0" destOrd="0" presId="urn:microsoft.com/office/officeart/2005/8/layout/lProcess2"/>
    <dgm:cxn modelId="{49E8992C-5005-47E5-92B2-C6E0DB111F8C}" type="presParOf" srcId="{ED7B7236-1AA2-42C8-9494-E4653822E252}" destId="{F8C0C807-3206-41E8-8825-015D07EDE2C5}" srcOrd="1" destOrd="0" presId="urn:microsoft.com/office/officeart/2005/8/layout/lProcess2"/>
    <dgm:cxn modelId="{DFFD9512-628A-4655-A2B5-69A6DC5296EE}" type="presParOf" srcId="{ED7B7236-1AA2-42C8-9494-E4653822E252}" destId="{31FD4632-7207-4257-B46C-A97F198E8AED}" srcOrd="2" destOrd="0" presId="urn:microsoft.com/office/officeart/2005/8/layout/lProcess2"/>
    <dgm:cxn modelId="{BABA56C8-2003-4C55-987C-62AF753CF79B}" type="presParOf" srcId="{31FD4632-7207-4257-B46C-A97F198E8AED}" destId="{28FA8E93-8440-403D-A611-D15B9E8C2132}" srcOrd="0" destOrd="0" presId="urn:microsoft.com/office/officeart/2005/8/layout/lProcess2"/>
    <dgm:cxn modelId="{B8E5FEA1-7579-4830-9FF9-66F5548510CE}" type="presParOf" srcId="{28FA8E93-8440-403D-A611-D15B9E8C2132}" destId="{A792FB31-FC8F-46BF-A7C9-ABED06603FEC}" srcOrd="0" destOrd="0" presId="urn:microsoft.com/office/officeart/2005/8/layout/lProcess2"/>
    <dgm:cxn modelId="{C0746FB2-323E-4BA5-B6AC-349933805C33}" type="presParOf" srcId="{28FA8E93-8440-403D-A611-D15B9E8C2132}" destId="{995BB8F2-C089-4AC7-83F0-FDB5E5C2A09B}" srcOrd="1" destOrd="0" presId="urn:microsoft.com/office/officeart/2005/8/layout/lProcess2"/>
    <dgm:cxn modelId="{D0D45854-CC0D-4E69-B64D-CB9B0BA16D16}" type="presParOf" srcId="{28FA8E93-8440-403D-A611-D15B9E8C2132}" destId="{81D2DFB4-A4FE-4A7E-915D-A455383B2CE7}" srcOrd="2" destOrd="0" presId="urn:microsoft.com/office/officeart/2005/8/layout/lProcess2"/>
    <dgm:cxn modelId="{4137B406-FBC6-4042-A44E-F21FA2948465}" type="presParOf" srcId="{28FA8E93-8440-403D-A611-D15B9E8C2132}" destId="{F23A5F99-1BFA-480C-93B4-454C2AF5A0B8}" srcOrd="3" destOrd="0" presId="urn:microsoft.com/office/officeart/2005/8/layout/lProcess2"/>
    <dgm:cxn modelId="{E6673449-9950-4965-BCD6-764F62A0CC2C}" type="presParOf" srcId="{28FA8E93-8440-403D-A611-D15B9E8C2132}" destId="{869677AE-A95C-49B5-95CB-64C0993717CC}" srcOrd="4" destOrd="0" presId="urn:microsoft.com/office/officeart/2005/8/layout/lProcess2"/>
    <dgm:cxn modelId="{A8AAE069-6EA5-4088-9DD2-B8B0191FFCB7}" type="presParOf" srcId="{28FA8E93-8440-403D-A611-D15B9E8C2132}" destId="{1C695B51-8BE6-4A44-AA4E-88AF23491FAB}" srcOrd="5" destOrd="0" presId="urn:microsoft.com/office/officeart/2005/8/layout/lProcess2"/>
    <dgm:cxn modelId="{B68C0063-07AE-406F-87D5-3008444E3132}" type="presParOf" srcId="{28FA8E93-8440-403D-A611-D15B9E8C2132}" destId="{2DCD7800-37D3-4526-BC80-8B45C7A8DE5F}"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41B190-34DB-4521-B266-E97607467504}" type="doc">
      <dgm:prSet loTypeId="urn:microsoft.com/office/officeart/2005/8/layout/chevron2" loCatId="list" qsTypeId="urn:microsoft.com/office/officeart/2005/8/quickstyle/simple3" qsCatId="simple" csTypeId="urn:microsoft.com/office/officeart/2005/8/colors/colorful4" csCatId="colorful" phldr="1"/>
      <dgm:spPr/>
      <dgm:t>
        <a:bodyPr/>
        <a:lstStyle/>
        <a:p>
          <a:endParaRPr lang="en-IN"/>
        </a:p>
      </dgm:t>
    </dgm:pt>
    <dgm:pt modelId="{8B6CB300-EFEF-4F4E-99D2-20EB0F53C254}">
      <dgm:prSet phldrT="[Text]" custT="1"/>
      <dgm:spPr/>
      <dgm:t>
        <a:bodyPr/>
        <a:lstStyle/>
        <a:p>
          <a:r>
            <a:rPr lang="en-IN" sz="800" b="1" dirty="0" smtClean="0"/>
            <a:t>Acetonitrile (MeCN)</a:t>
          </a:r>
          <a:endParaRPr lang="en-IN" sz="800" b="1" dirty="0"/>
        </a:p>
      </dgm:t>
    </dgm:pt>
    <dgm:pt modelId="{F3D310A7-9EEE-44CD-9C3D-254801B069C9}" type="parTrans" cxnId="{C4DA4060-3E68-42AB-8C74-6918ACC52A36}">
      <dgm:prSet/>
      <dgm:spPr/>
      <dgm:t>
        <a:bodyPr/>
        <a:lstStyle/>
        <a:p>
          <a:endParaRPr lang="en-IN"/>
        </a:p>
      </dgm:t>
    </dgm:pt>
    <dgm:pt modelId="{559F3256-4742-4592-AD01-1B8EB8C6FE20}" type="sibTrans" cxnId="{C4DA4060-3E68-42AB-8C74-6918ACC52A36}">
      <dgm:prSet/>
      <dgm:spPr/>
      <dgm:t>
        <a:bodyPr/>
        <a:lstStyle/>
        <a:p>
          <a:endParaRPr lang="en-IN"/>
        </a:p>
      </dgm:t>
    </dgm:pt>
    <dgm:pt modelId="{98E316CE-1845-41FD-A141-A3834411A7E6}">
      <dgm:prSet phldrT="[Text]" custT="1"/>
      <dgm:spPr/>
      <dgm:t>
        <a:bodyPr/>
        <a:lstStyle/>
        <a:p>
          <a:r>
            <a:rPr lang="en-US" sz="1000" dirty="0" smtClean="0"/>
            <a:t>Main extraction solvent. It efficiently extracts a wide range of pesticides from food matrices due to its intermediate polarity and immiscibility with water. It also causes phase separation when salts are added.</a:t>
          </a:r>
          <a:endParaRPr lang="en-IN" sz="1000" dirty="0"/>
        </a:p>
      </dgm:t>
    </dgm:pt>
    <dgm:pt modelId="{980F0993-676A-4C47-B6B5-1BA6B58DA0F7}" type="parTrans" cxnId="{45D553BA-E4AA-4E44-A5B8-CF6064AC061F}">
      <dgm:prSet/>
      <dgm:spPr/>
      <dgm:t>
        <a:bodyPr/>
        <a:lstStyle/>
        <a:p>
          <a:endParaRPr lang="en-IN"/>
        </a:p>
      </dgm:t>
    </dgm:pt>
    <dgm:pt modelId="{FF0DFE0D-3849-4B64-AFDA-977C78BED165}" type="sibTrans" cxnId="{45D553BA-E4AA-4E44-A5B8-CF6064AC061F}">
      <dgm:prSet/>
      <dgm:spPr/>
      <dgm:t>
        <a:bodyPr/>
        <a:lstStyle/>
        <a:p>
          <a:endParaRPr lang="en-IN"/>
        </a:p>
      </dgm:t>
    </dgm:pt>
    <dgm:pt modelId="{AE692C87-2676-4F46-BB50-D22CC9D2FDBB}">
      <dgm:prSet phldrT="[Text]" custT="1"/>
      <dgm:spPr/>
      <dgm:t>
        <a:bodyPr/>
        <a:lstStyle/>
        <a:p>
          <a:r>
            <a:rPr lang="en-IN" sz="800" b="1" dirty="0" smtClean="0"/>
            <a:t>Anhydrous Magnesium Sulfate (MgSO₄)</a:t>
          </a:r>
          <a:endParaRPr lang="en-IN" sz="800" b="1" dirty="0"/>
        </a:p>
      </dgm:t>
    </dgm:pt>
    <dgm:pt modelId="{55AB69AA-DB70-4EDA-806D-58F96B838575}" type="parTrans" cxnId="{4A16F855-201B-41CD-BD70-0FE29F1AA1CE}">
      <dgm:prSet/>
      <dgm:spPr/>
      <dgm:t>
        <a:bodyPr/>
        <a:lstStyle/>
        <a:p>
          <a:endParaRPr lang="en-IN"/>
        </a:p>
      </dgm:t>
    </dgm:pt>
    <dgm:pt modelId="{ECD74CA3-2B72-4C88-9271-48FA494C629F}" type="sibTrans" cxnId="{4A16F855-201B-41CD-BD70-0FE29F1AA1CE}">
      <dgm:prSet/>
      <dgm:spPr/>
      <dgm:t>
        <a:bodyPr/>
        <a:lstStyle/>
        <a:p>
          <a:endParaRPr lang="en-IN"/>
        </a:p>
      </dgm:t>
    </dgm:pt>
    <dgm:pt modelId="{0E22BB37-0441-4A40-8AAD-F89718876947}">
      <dgm:prSet phldrT="[Text]" custT="1"/>
      <dgm:spPr/>
      <dgm:t>
        <a:bodyPr/>
        <a:lstStyle/>
        <a:p>
          <a:r>
            <a:rPr lang="en-US" sz="1000" dirty="0" smtClean="0"/>
            <a:t>A drying agent used to remove residual water from the organic phase during salting-out extraction.</a:t>
          </a:r>
          <a:endParaRPr lang="en-IN" sz="1000" dirty="0"/>
        </a:p>
      </dgm:t>
    </dgm:pt>
    <dgm:pt modelId="{4464C1B5-04D0-4F38-87CD-1B1117D78F36}" type="parTrans" cxnId="{CA0F4571-7E5E-443F-B68B-11EE4F4DB2AD}">
      <dgm:prSet/>
      <dgm:spPr/>
      <dgm:t>
        <a:bodyPr/>
        <a:lstStyle/>
        <a:p>
          <a:endParaRPr lang="en-IN"/>
        </a:p>
      </dgm:t>
    </dgm:pt>
    <dgm:pt modelId="{03E6ED3F-420A-44F7-9FEC-4A81DE511256}" type="sibTrans" cxnId="{CA0F4571-7E5E-443F-B68B-11EE4F4DB2AD}">
      <dgm:prSet/>
      <dgm:spPr/>
      <dgm:t>
        <a:bodyPr/>
        <a:lstStyle/>
        <a:p>
          <a:endParaRPr lang="en-IN"/>
        </a:p>
      </dgm:t>
    </dgm:pt>
    <dgm:pt modelId="{764EBFEB-EFAF-40F4-BF80-2AE323E59F11}">
      <dgm:prSet phldrT="[Text]" custT="1"/>
      <dgm:spPr/>
      <dgm:t>
        <a:bodyPr/>
        <a:lstStyle/>
        <a:p>
          <a:endParaRPr lang="en-IN" sz="700" b="1" dirty="0" smtClean="0"/>
        </a:p>
        <a:p>
          <a:endParaRPr lang="en-IN" sz="700" b="1" dirty="0" smtClean="0"/>
        </a:p>
        <a:p>
          <a:r>
            <a:rPr lang="en-IN" sz="700" b="1" dirty="0" smtClean="0"/>
            <a:t>Sodium Citrate (Na₃C₆H₅O₇) &amp;  Disodium Hydrogen Citrate Sesquihydrate (Na₂HC₆H₅O₇·</a:t>
          </a:r>
        </a:p>
        <a:p>
          <a:r>
            <a:rPr lang="en-IN" sz="700" b="1" dirty="0" smtClean="0"/>
            <a:t>1.5H₂O)</a:t>
          </a:r>
          <a:endParaRPr lang="en-IN" sz="700" b="1" dirty="0"/>
        </a:p>
      </dgm:t>
    </dgm:pt>
    <dgm:pt modelId="{E485827D-4A9D-40D9-8265-E64F154AF69F}" type="parTrans" cxnId="{68D83D9A-E8A5-40D9-88E7-4042AE5F5444}">
      <dgm:prSet/>
      <dgm:spPr/>
      <dgm:t>
        <a:bodyPr/>
        <a:lstStyle/>
        <a:p>
          <a:endParaRPr lang="en-IN"/>
        </a:p>
      </dgm:t>
    </dgm:pt>
    <dgm:pt modelId="{056C1A66-50F6-4AF3-B1A7-9433A1584FD1}" type="sibTrans" cxnId="{68D83D9A-E8A5-40D9-88E7-4042AE5F5444}">
      <dgm:prSet/>
      <dgm:spPr/>
      <dgm:t>
        <a:bodyPr/>
        <a:lstStyle/>
        <a:p>
          <a:endParaRPr lang="en-IN"/>
        </a:p>
      </dgm:t>
    </dgm:pt>
    <dgm:pt modelId="{775D583E-AE0C-40A0-9E50-8B5084B441A6}">
      <dgm:prSet phldrT="[Text]" custT="1"/>
      <dgm:spPr/>
      <dgm:t>
        <a:bodyPr/>
        <a:lstStyle/>
        <a:p>
          <a:r>
            <a:rPr lang="en-US" sz="1050" dirty="0" smtClean="0"/>
            <a:t>These are used in buffered QuEChERS methods (AOAC 2007.01 and EN 15662). They stabilize pH (~5–5.5), preventing degradation of pH-sensitive pesticides (e.g., captan, folpet, and dithiocarbamates).</a:t>
          </a:r>
          <a:endParaRPr lang="en-IN" sz="1050" dirty="0"/>
        </a:p>
      </dgm:t>
    </dgm:pt>
    <dgm:pt modelId="{8157A0CB-2EE4-47CC-85B1-9B0D8D7DDC32}" type="parTrans" cxnId="{7D95675B-8058-495F-99C2-BECB198886E4}">
      <dgm:prSet/>
      <dgm:spPr/>
      <dgm:t>
        <a:bodyPr/>
        <a:lstStyle/>
        <a:p>
          <a:endParaRPr lang="en-IN"/>
        </a:p>
      </dgm:t>
    </dgm:pt>
    <dgm:pt modelId="{D46947ED-5F45-40E7-A052-4A370D4EFCB8}" type="sibTrans" cxnId="{7D95675B-8058-495F-99C2-BECB198886E4}">
      <dgm:prSet/>
      <dgm:spPr/>
      <dgm:t>
        <a:bodyPr/>
        <a:lstStyle/>
        <a:p>
          <a:endParaRPr lang="en-IN"/>
        </a:p>
      </dgm:t>
    </dgm:pt>
    <dgm:pt modelId="{1505BE5F-A8EB-4EA9-8042-83880531E7A4}">
      <dgm:prSet phldrT="[Text]" custT="1"/>
      <dgm:spPr/>
      <dgm:t>
        <a:bodyPr/>
        <a:lstStyle/>
        <a:p>
          <a:r>
            <a:rPr lang="en-IN" sz="800" b="1" dirty="0" smtClean="0"/>
            <a:t>Sodium Chloride (NaCl)</a:t>
          </a:r>
          <a:endParaRPr lang="en-IN" sz="800" b="1" dirty="0"/>
        </a:p>
      </dgm:t>
    </dgm:pt>
    <dgm:pt modelId="{77122EA7-E4F9-4D4D-B0AE-46AF5CF93F86}" type="parTrans" cxnId="{05E6D200-7DCF-402D-86BD-5ED16A915514}">
      <dgm:prSet/>
      <dgm:spPr/>
      <dgm:t>
        <a:bodyPr/>
        <a:lstStyle/>
        <a:p>
          <a:endParaRPr lang="en-IN"/>
        </a:p>
      </dgm:t>
    </dgm:pt>
    <dgm:pt modelId="{7E47EC4B-A442-4DEF-B373-5E4DBBE21177}" type="sibTrans" cxnId="{05E6D200-7DCF-402D-86BD-5ED16A915514}">
      <dgm:prSet/>
      <dgm:spPr/>
      <dgm:t>
        <a:bodyPr/>
        <a:lstStyle/>
        <a:p>
          <a:endParaRPr lang="en-IN"/>
        </a:p>
      </dgm:t>
    </dgm:pt>
    <dgm:pt modelId="{A6DB7685-332E-49F7-9935-49EB040DA21C}">
      <dgm:prSet custT="1"/>
      <dgm:spPr/>
      <dgm:t>
        <a:bodyPr/>
        <a:lstStyle/>
        <a:p>
          <a:r>
            <a:rPr lang="en-US" sz="1000" dirty="0" smtClean="0"/>
            <a:t>Enhances phase separation (salting out) between the aqueous and organic layers and helps reduce co-extraction of polar compounds.</a:t>
          </a:r>
          <a:endParaRPr lang="en-IN" sz="1000" dirty="0"/>
        </a:p>
      </dgm:t>
    </dgm:pt>
    <dgm:pt modelId="{3878E5AD-6244-44E5-A4DD-B2F2DB066BC4}" type="parTrans" cxnId="{5D478593-D12A-43CD-A0CB-40B8873C144B}">
      <dgm:prSet/>
      <dgm:spPr/>
      <dgm:t>
        <a:bodyPr/>
        <a:lstStyle/>
        <a:p>
          <a:endParaRPr lang="en-IN"/>
        </a:p>
      </dgm:t>
    </dgm:pt>
    <dgm:pt modelId="{BA55B509-3505-4C68-94C7-A8B9FD89873E}" type="sibTrans" cxnId="{5D478593-D12A-43CD-A0CB-40B8873C144B}">
      <dgm:prSet/>
      <dgm:spPr/>
      <dgm:t>
        <a:bodyPr/>
        <a:lstStyle/>
        <a:p>
          <a:endParaRPr lang="en-IN"/>
        </a:p>
      </dgm:t>
    </dgm:pt>
    <dgm:pt modelId="{F01C6E4A-B574-4069-BC23-2E8D6A637EE1}" type="pres">
      <dgm:prSet presAssocID="{CF41B190-34DB-4521-B266-E97607467504}" presName="linearFlow" presStyleCnt="0">
        <dgm:presLayoutVars>
          <dgm:dir/>
          <dgm:animLvl val="lvl"/>
          <dgm:resizeHandles val="exact"/>
        </dgm:presLayoutVars>
      </dgm:prSet>
      <dgm:spPr/>
      <dgm:t>
        <a:bodyPr/>
        <a:lstStyle/>
        <a:p>
          <a:endParaRPr lang="en-IN"/>
        </a:p>
      </dgm:t>
    </dgm:pt>
    <dgm:pt modelId="{20501767-3822-4B01-83AD-5FDBE0B781EA}" type="pres">
      <dgm:prSet presAssocID="{8B6CB300-EFEF-4F4E-99D2-20EB0F53C254}" presName="composite" presStyleCnt="0"/>
      <dgm:spPr/>
    </dgm:pt>
    <dgm:pt modelId="{50342AFD-05D9-4123-A3A6-EE588234F333}" type="pres">
      <dgm:prSet presAssocID="{8B6CB300-EFEF-4F4E-99D2-20EB0F53C254}" presName="parentText" presStyleLbl="alignNode1" presStyleIdx="0" presStyleCnt="4">
        <dgm:presLayoutVars>
          <dgm:chMax val="1"/>
          <dgm:bulletEnabled val="1"/>
        </dgm:presLayoutVars>
      </dgm:prSet>
      <dgm:spPr/>
      <dgm:t>
        <a:bodyPr/>
        <a:lstStyle/>
        <a:p>
          <a:endParaRPr lang="en-IN"/>
        </a:p>
      </dgm:t>
    </dgm:pt>
    <dgm:pt modelId="{E4C71833-EED9-4972-B811-7F6E4E303D0F}" type="pres">
      <dgm:prSet presAssocID="{8B6CB300-EFEF-4F4E-99D2-20EB0F53C254}" presName="descendantText" presStyleLbl="alignAcc1" presStyleIdx="0" presStyleCnt="4">
        <dgm:presLayoutVars>
          <dgm:bulletEnabled val="1"/>
        </dgm:presLayoutVars>
      </dgm:prSet>
      <dgm:spPr/>
      <dgm:t>
        <a:bodyPr/>
        <a:lstStyle/>
        <a:p>
          <a:endParaRPr lang="en-IN"/>
        </a:p>
      </dgm:t>
    </dgm:pt>
    <dgm:pt modelId="{05E48B9E-6197-4DB2-9B09-2E46B9A98C14}" type="pres">
      <dgm:prSet presAssocID="{559F3256-4742-4592-AD01-1B8EB8C6FE20}" presName="sp" presStyleCnt="0"/>
      <dgm:spPr/>
    </dgm:pt>
    <dgm:pt modelId="{F37BC5C8-16FE-4F76-9F12-C5C7C90A8E2B}" type="pres">
      <dgm:prSet presAssocID="{AE692C87-2676-4F46-BB50-D22CC9D2FDBB}" presName="composite" presStyleCnt="0"/>
      <dgm:spPr/>
    </dgm:pt>
    <dgm:pt modelId="{1C62A136-67E9-487D-B036-CB94E3D1F0E4}" type="pres">
      <dgm:prSet presAssocID="{AE692C87-2676-4F46-BB50-D22CC9D2FDBB}" presName="parentText" presStyleLbl="alignNode1" presStyleIdx="1" presStyleCnt="4">
        <dgm:presLayoutVars>
          <dgm:chMax val="1"/>
          <dgm:bulletEnabled val="1"/>
        </dgm:presLayoutVars>
      </dgm:prSet>
      <dgm:spPr/>
      <dgm:t>
        <a:bodyPr/>
        <a:lstStyle/>
        <a:p>
          <a:endParaRPr lang="en-IN"/>
        </a:p>
      </dgm:t>
    </dgm:pt>
    <dgm:pt modelId="{8088B705-D991-42F2-B224-C39B74D52E30}" type="pres">
      <dgm:prSet presAssocID="{AE692C87-2676-4F46-BB50-D22CC9D2FDBB}" presName="descendantText" presStyleLbl="alignAcc1" presStyleIdx="1" presStyleCnt="4">
        <dgm:presLayoutVars>
          <dgm:bulletEnabled val="1"/>
        </dgm:presLayoutVars>
      </dgm:prSet>
      <dgm:spPr/>
      <dgm:t>
        <a:bodyPr/>
        <a:lstStyle/>
        <a:p>
          <a:endParaRPr lang="en-IN"/>
        </a:p>
      </dgm:t>
    </dgm:pt>
    <dgm:pt modelId="{D6B7A436-B518-4A69-A48B-7357E6AF2439}" type="pres">
      <dgm:prSet presAssocID="{ECD74CA3-2B72-4C88-9271-48FA494C629F}" presName="sp" presStyleCnt="0"/>
      <dgm:spPr/>
    </dgm:pt>
    <dgm:pt modelId="{32B2DF3B-AC20-4B13-9FFC-7FD0FFB4F230}" type="pres">
      <dgm:prSet presAssocID="{1505BE5F-A8EB-4EA9-8042-83880531E7A4}" presName="composite" presStyleCnt="0"/>
      <dgm:spPr/>
    </dgm:pt>
    <dgm:pt modelId="{E76563DB-B6DA-4AD9-9B51-B1C5D38AFA3C}" type="pres">
      <dgm:prSet presAssocID="{1505BE5F-A8EB-4EA9-8042-83880531E7A4}" presName="parentText" presStyleLbl="alignNode1" presStyleIdx="2" presStyleCnt="4" custLinFactNeighborX="-10115" custLinFactNeighborY="0">
        <dgm:presLayoutVars>
          <dgm:chMax val="1"/>
          <dgm:bulletEnabled val="1"/>
        </dgm:presLayoutVars>
      </dgm:prSet>
      <dgm:spPr/>
      <dgm:t>
        <a:bodyPr/>
        <a:lstStyle/>
        <a:p>
          <a:endParaRPr lang="en-IN"/>
        </a:p>
      </dgm:t>
    </dgm:pt>
    <dgm:pt modelId="{EA88D008-F8E5-4A7D-AE82-C0756A82C32E}" type="pres">
      <dgm:prSet presAssocID="{1505BE5F-A8EB-4EA9-8042-83880531E7A4}" presName="descendantText" presStyleLbl="alignAcc1" presStyleIdx="2" presStyleCnt="4">
        <dgm:presLayoutVars>
          <dgm:bulletEnabled val="1"/>
        </dgm:presLayoutVars>
      </dgm:prSet>
      <dgm:spPr/>
      <dgm:t>
        <a:bodyPr/>
        <a:lstStyle/>
        <a:p>
          <a:endParaRPr lang="en-IN"/>
        </a:p>
      </dgm:t>
    </dgm:pt>
    <dgm:pt modelId="{D89102FA-74A8-456C-BD06-43A5BAABF7EA}" type="pres">
      <dgm:prSet presAssocID="{7E47EC4B-A442-4DEF-B373-5E4DBBE21177}" presName="sp" presStyleCnt="0"/>
      <dgm:spPr/>
    </dgm:pt>
    <dgm:pt modelId="{1DD02A84-2D94-48A8-9CA7-02A549A7A934}" type="pres">
      <dgm:prSet presAssocID="{764EBFEB-EFAF-40F4-BF80-2AE323E59F11}" presName="composite" presStyleCnt="0"/>
      <dgm:spPr/>
    </dgm:pt>
    <dgm:pt modelId="{959A7491-1AC9-4D0C-BD34-16C9CAD8C38F}" type="pres">
      <dgm:prSet presAssocID="{764EBFEB-EFAF-40F4-BF80-2AE323E59F11}" presName="parentText" presStyleLbl="alignNode1" presStyleIdx="3" presStyleCnt="4">
        <dgm:presLayoutVars>
          <dgm:chMax val="1"/>
          <dgm:bulletEnabled val="1"/>
        </dgm:presLayoutVars>
      </dgm:prSet>
      <dgm:spPr/>
      <dgm:t>
        <a:bodyPr/>
        <a:lstStyle/>
        <a:p>
          <a:endParaRPr lang="en-IN"/>
        </a:p>
      </dgm:t>
    </dgm:pt>
    <dgm:pt modelId="{8FB77F7A-D998-4074-BAE5-71A462C68020}" type="pres">
      <dgm:prSet presAssocID="{764EBFEB-EFAF-40F4-BF80-2AE323E59F11}" presName="descendantText" presStyleLbl="alignAcc1" presStyleIdx="3" presStyleCnt="4">
        <dgm:presLayoutVars>
          <dgm:bulletEnabled val="1"/>
        </dgm:presLayoutVars>
      </dgm:prSet>
      <dgm:spPr/>
      <dgm:t>
        <a:bodyPr/>
        <a:lstStyle/>
        <a:p>
          <a:endParaRPr lang="en-IN"/>
        </a:p>
      </dgm:t>
    </dgm:pt>
  </dgm:ptLst>
  <dgm:cxnLst>
    <dgm:cxn modelId="{C4DA4060-3E68-42AB-8C74-6918ACC52A36}" srcId="{CF41B190-34DB-4521-B266-E97607467504}" destId="{8B6CB300-EFEF-4F4E-99D2-20EB0F53C254}" srcOrd="0" destOrd="0" parTransId="{F3D310A7-9EEE-44CD-9C3D-254801B069C9}" sibTransId="{559F3256-4742-4592-AD01-1B8EB8C6FE20}"/>
    <dgm:cxn modelId="{7DCAE1DD-89DD-418E-9225-EADF6F3BB891}" type="presOf" srcId="{764EBFEB-EFAF-40F4-BF80-2AE323E59F11}" destId="{959A7491-1AC9-4D0C-BD34-16C9CAD8C38F}" srcOrd="0" destOrd="0" presId="urn:microsoft.com/office/officeart/2005/8/layout/chevron2"/>
    <dgm:cxn modelId="{CA0F4571-7E5E-443F-B68B-11EE4F4DB2AD}" srcId="{AE692C87-2676-4F46-BB50-D22CC9D2FDBB}" destId="{0E22BB37-0441-4A40-8AAD-F89718876947}" srcOrd="0" destOrd="0" parTransId="{4464C1B5-04D0-4F38-87CD-1B1117D78F36}" sibTransId="{03E6ED3F-420A-44F7-9FEC-4A81DE511256}"/>
    <dgm:cxn modelId="{3E3B1FF7-6333-4872-A0AB-73A33AA68D3C}" type="presOf" srcId="{775D583E-AE0C-40A0-9E50-8B5084B441A6}" destId="{8FB77F7A-D998-4074-BAE5-71A462C68020}" srcOrd="0" destOrd="0" presId="urn:microsoft.com/office/officeart/2005/8/layout/chevron2"/>
    <dgm:cxn modelId="{7767EDD2-4E33-444B-91C1-555181CBA508}" type="presOf" srcId="{98E316CE-1845-41FD-A141-A3834411A7E6}" destId="{E4C71833-EED9-4972-B811-7F6E4E303D0F}" srcOrd="0" destOrd="0" presId="urn:microsoft.com/office/officeart/2005/8/layout/chevron2"/>
    <dgm:cxn modelId="{EFB47DFD-27FD-42D3-8BC9-1FA065434A9D}" type="presOf" srcId="{AE692C87-2676-4F46-BB50-D22CC9D2FDBB}" destId="{1C62A136-67E9-487D-B036-CB94E3D1F0E4}" srcOrd="0" destOrd="0" presId="urn:microsoft.com/office/officeart/2005/8/layout/chevron2"/>
    <dgm:cxn modelId="{E5E8D690-F377-451A-B113-317992C08F51}" type="presOf" srcId="{CF41B190-34DB-4521-B266-E97607467504}" destId="{F01C6E4A-B574-4069-BC23-2E8D6A637EE1}" srcOrd="0" destOrd="0" presId="urn:microsoft.com/office/officeart/2005/8/layout/chevron2"/>
    <dgm:cxn modelId="{45D553BA-E4AA-4E44-A5B8-CF6064AC061F}" srcId="{8B6CB300-EFEF-4F4E-99D2-20EB0F53C254}" destId="{98E316CE-1845-41FD-A141-A3834411A7E6}" srcOrd="0" destOrd="0" parTransId="{980F0993-676A-4C47-B6B5-1BA6B58DA0F7}" sibTransId="{FF0DFE0D-3849-4B64-AFDA-977C78BED165}"/>
    <dgm:cxn modelId="{68D83D9A-E8A5-40D9-88E7-4042AE5F5444}" srcId="{CF41B190-34DB-4521-B266-E97607467504}" destId="{764EBFEB-EFAF-40F4-BF80-2AE323E59F11}" srcOrd="3" destOrd="0" parTransId="{E485827D-4A9D-40D9-8265-E64F154AF69F}" sibTransId="{056C1A66-50F6-4AF3-B1A7-9433A1584FD1}"/>
    <dgm:cxn modelId="{3988943B-0FE1-4621-A373-37285985E641}" type="presOf" srcId="{1505BE5F-A8EB-4EA9-8042-83880531E7A4}" destId="{E76563DB-B6DA-4AD9-9B51-B1C5D38AFA3C}" srcOrd="0" destOrd="0" presId="urn:microsoft.com/office/officeart/2005/8/layout/chevron2"/>
    <dgm:cxn modelId="{5D478593-D12A-43CD-A0CB-40B8873C144B}" srcId="{1505BE5F-A8EB-4EA9-8042-83880531E7A4}" destId="{A6DB7685-332E-49F7-9935-49EB040DA21C}" srcOrd="0" destOrd="0" parTransId="{3878E5AD-6244-44E5-A4DD-B2F2DB066BC4}" sibTransId="{BA55B509-3505-4C68-94C7-A8B9FD89873E}"/>
    <dgm:cxn modelId="{0FA08A50-BCE2-4CF2-BF38-1ACCFAAB16BE}" type="presOf" srcId="{0E22BB37-0441-4A40-8AAD-F89718876947}" destId="{8088B705-D991-42F2-B224-C39B74D52E30}" srcOrd="0" destOrd="0" presId="urn:microsoft.com/office/officeart/2005/8/layout/chevron2"/>
    <dgm:cxn modelId="{5CF69B57-13EC-4D30-81FB-46573F478E02}" type="presOf" srcId="{8B6CB300-EFEF-4F4E-99D2-20EB0F53C254}" destId="{50342AFD-05D9-4123-A3A6-EE588234F333}" srcOrd="0" destOrd="0" presId="urn:microsoft.com/office/officeart/2005/8/layout/chevron2"/>
    <dgm:cxn modelId="{1F4AFC8A-53C0-4D76-ABB1-A5437C377DDE}" type="presOf" srcId="{A6DB7685-332E-49F7-9935-49EB040DA21C}" destId="{EA88D008-F8E5-4A7D-AE82-C0756A82C32E}" srcOrd="0" destOrd="0" presId="urn:microsoft.com/office/officeart/2005/8/layout/chevron2"/>
    <dgm:cxn modelId="{05E6D200-7DCF-402D-86BD-5ED16A915514}" srcId="{CF41B190-34DB-4521-B266-E97607467504}" destId="{1505BE5F-A8EB-4EA9-8042-83880531E7A4}" srcOrd="2" destOrd="0" parTransId="{77122EA7-E4F9-4D4D-B0AE-46AF5CF93F86}" sibTransId="{7E47EC4B-A442-4DEF-B373-5E4DBBE21177}"/>
    <dgm:cxn modelId="{4A16F855-201B-41CD-BD70-0FE29F1AA1CE}" srcId="{CF41B190-34DB-4521-B266-E97607467504}" destId="{AE692C87-2676-4F46-BB50-D22CC9D2FDBB}" srcOrd="1" destOrd="0" parTransId="{55AB69AA-DB70-4EDA-806D-58F96B838575}" sibTransId="{ECD74CA3-2B72-4C88-9271-48FA494C629F}"/>
    <dgm:cxn modelId="{7D95675B-8058-495F-99C2-BECB198886E4}" srcId="{764EBFEB-EFAF-40F4-BF80-2AE323E59F11}" destId="{775D583E-AE0C-40A0-9E50-8B5084B441A6}" srcOrd="0" destOrd="0" parTransId="{8157A0CB-2EE4-47CC-85B1-9B0D8D7DDC32}" sibTransId="{D46947ED-5F45-40E7-A052-4A370D4EFCB8}"/>
    <dgm:cxn modelId="{FDB33104-2CB6-4810-B615-AD85C76AC945}" type="presParOf" srcId="{F01C6E4A-B574-4069-BC23-2E8D6A637EE1}" destId="{20501767-3822-4B01-83AD-5FDBE0B781EA}" srcOrd="0" destOrd="0" presId="urn:microsoft.com/office/officeart/2005/8/layout/chevron2"/>
    <dgm:cxn modelId="{6B8ABC0D-FA2E-4906-B442-FA1AA1A27A0C}" type="presParOf" srcId="{20501767-3822-4B01-83AD-5FDBE0B781EA}" destId="{50342AFD-05D9-4123-A3A6-EE588234F333}" srcOrd="0" destOrd="0" presId="urn:microsoft.com/office/officeart/2005/8/layout/chevron2"/>
    <dgm:cxn modelId="{8421EFC7-E9CB-4A68-877A-236C4509B3C9}" type="presParOf" srcId="{20501767-3822-4B01-83AD-5FDBE0B781EA}" destId="{E4C71833-EED9-4972-B811-7F6E4E303D0F}" srcOrd="1" destOrd="0" presId="urn:microsoft.com/office/officeart/2005/8/layout/chevron2"/>
    <dgm:cxn modelId="{65C1CCA6-E7A9-49EC-9DB9-108F9F16FD3E}" type="presParOf" srcId="{F01C6E4A-B574-4069-BC23-2E8D6A637EE1}" destId="{05E48B9E-6197-4DB2-9B09-2E46B9A98C14}" srcOrd="1" destOrd="0" presId="urn:microsoft.com/office/officeart/2005/8/layout/chevron2"/>
    <dgm:cxn modelId="{049A8FE5-D5E4-4D37-A3B8-DB231998D262}" type="presParOf" srcId="{F01C6E4A-B574-4069-BC23-2E8D6A637EE1}" destId="{F37BC5C8-16FE-4F76-9F12-C5C7C90A8E2B}" srcOrd="2" destOrd="0" presId="urn:microsoft.com/office/officeart/2005/8/layout/chevron2"/>
    <dgm:cxn modelId="{ED2DAA65-E16E-4C29-BB51-659F28CBC55F}" type="presParOf" srcId="{F37BC5C8-16FE-4F76-9F12-C5C7C90A8E2B}" destId="{1C62A136-67E9-487D-B036-CB94E3D1F0E4}" srcOrd="0" destOrd="0" presId="urn:microsoft.com/office/officeart/2005/8/layout/chevron2"/>
    <dgm:cxn modelId="{0EB2C427-51DB-408D-A2BA-6B71A072811B}" type="presParOf" srcId="{F37BC5C8-16FE-4F76-9F12-C5C7C90A8E2B}" destId="{8088B705-D991-42F2-B224-C39B74D52E30}" srcOrd="1" destOrd="0" presId="urn:microsoft.com/office/officeart/2005/8/layout/chevron2"/>
    <dgm:cxn modelId="{40781B94-46A3-4D11-8A89-FF285E491D93}" type="presParOf" srcId="{F01C6E4A-B574-4069-BC23-2E8D6A637EE1}" destId="{D6B7A436-B518-4A69-A48B-7357E6AF2439}" srcOrd="3" destOrd="0" presId="urn:microsoft.com/office/officeart/2005/8/layout/chevron2"/>
    <dgm:cxn modelId="{84BFE14A-1B1A-4DD1-BC32-5BD494A11969}" type="presParOf" srcId="{F01C6E4A-B574-4069-BC23-2E8D6A637EE1}" destId="{32B2DF3B-AC20-4B13-9FFC-7FD0FFB4F230}" srcOrd="4" destOrd="0" presId="urn:microsoft.com/office/officeart/2005/8/layout/chevron2"/>
    <dgm:cxn modelId="{FA3D71BA-D191-4E4F-A762-8B772D02054D}" type="presParOf" srcId="{32B2DF3B-AC20-4B13-9FFC-7FD0FFB4F230}" destId="{E76563DB-B6DA-4AD9-9B51-B1C5D38AFA3C}" srcOrd="0" destOrd="0" presId="urn:microsoft.com/office/officeart/2005/8/layout/chevron2"/>
    <dgm:cxn modelId="{4B966F11-1219-4D9F-957F-3DB09FEDF307}" type="presParOf" srcId="{32B2DF3B-AC20-4B13-9FFC-7FD0FFB4F230}" destId="{EA88D008-F8E5-4A7D-AE82-C0756A82C32E}" srcOrd="1" destOrd="0" presId="urn:microsoft.com/office/officeart/2005/8/layout/chevron2"/>
    <dgm:cxn modelId="{C8540708-DF89-4948-AE74-DF9F152D489E}" type="presParOf" srcId="{F01C6E4A-B574-4069-BC23-2E8D6A637EE1}" destId="{D89102FA-74A8-456C-BD06-43A5BAABF7EA}" srcOrd="5" destOrd="0" presId="urn:microsoft.com/office/officeart/2005/8/layout/chevron2"/>
    <dgm:cxn modelId="{D9A56581-23CE-4B72-8346-8B87AC33CB57}" type="presParOf" srcId="{F01C6E4A-B574-4069-BC23-2E8D6A637EE1}" destId="{1DD02A84-2D94-48A8-9CA7-02A549A7A934}" srcOrd="6" destOrd="0" presId="urn:microsoft.com/office/officeart/2005/8/layout/chevron2"/>
    <dgm:cxn modelId="{6DE7B50D-D681-443F-9A91-9A6416AA43EF}" type="presParOf" srcId="{1DD02A84-2D94-48A8-9CA7-02A549A7A934}" destId="{959A7491-1AC9-4D0C-BD34-16C9CAD8C38F}" srcOrd="0" destOrd="0" presId="urn:microsoft.com/office/officeart/2005/8/layout/chevron2"/>
    <dgm:cxn modelId="{BB829EEA-68B8-4EC1-963C-25AA581CB213}" type="presParOf" srcId="{1DD02A84-2D94-48A8-9CA7-02A549A7A934}" destId="{8FB77F7A-D998-4074-BAE5-71A462C6802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F41B190-34DB-4521-B266-E97607467504}" type="doc">
      <dgm:prSet loTypeId="urn:microsoft.com/office/officeart/2005/8/layout/chevron2" loCatId="list" qsTypeId="urn:microsoft.com/office/officeart/2005/8/quickstyle/simple3" qsCatId="simple" csTypeId="urn:microsoft.com/office/officeart/2005/8/colors/colorful4" csCatId="colorful" phldr="1"/>
      <dgm:spPr/>
      <dgm:t>
        <a:bodyPr/>
        <a:lstStyle/>
        <a:p>
          <a:endParaRPr lang="en-IN"/>
        </a:p>
      </dgm:t>
    </dgm:pt>
    <dgm:pt modelId="{98E316CE-1845-41FD-A141-A3834411A7E6}">
      <dgm:prSet phldrT="[Text]" custT="1"/>
      <dgm:spPr/>
      <dgm:t>
        <a:bodyPr/>
        <a:lstStyle/>
        <a:p>
          <a:r>
            <a:rPr lang="en-US" sz="1000" dirty="0" smtClean="0"/>
            <a:t>Removes polar organic acids, some sugars, and fatty acids. Helps reduce matrix interferences.</a:t>
          </a:r>
          <a:endParaRPr lang="en-IN" sz="1000" dirty="0"/>
        </a:p>
      </dgm:t>
    </dgm:pt>
    <dgm:pt modelId="{980F0993-676A-4C47-B6B5-1BA6B58DA0F7}" type="parTrans" cxnId="{45D553BA-E4AA-4E44-A5B8-CF6064AC061F}">
      <dgm:prSet/>
      <dgm:spPr/>
      <dgm:t>
        <a:bodyPr/>
        <a:lstStyle/>
        <a:p>
          <a:endParaRPr lang="en-IN"/>
        </a:p>
      </dgm:t>
    </dgm:pt>
    <dgm:pt modelId="{FF0DFE0D-3849-4B64-AFDA-977C78BED165}" type="sibTrans" cxnId="{45D553BA-E4AA-4E44-A5B8-CF6064AC061F}">
      <dgm:prSet/>
      <dgm:spPr/>
      <dgm:t>
        <a:bodyPr/>
        <a:lstStyle/>
        <a:p>
          <a:endParaRPr lang="en-IN"/>
        </a:p>
      </dgm:t>
    </dgm:pt>
    <dgm:pt modelId="{AE692C87-2676-4F46-BB50-D22CC9D2FDBB}">
      <dgm:prSet phldrT="[Text]" custT="1"/>
      <dgm:spPr/>
      <dgm:t>
        <a:bodyPr/>
        <a:lstStyle/>
        <a:p>
          <a:r>
            <a:rPr lang="en-IN" sz="800" b="1" dirty="0" smtClean="0"/>
            <a:t>C18 (Octadecylsilane)</a:t>
          </a:r>
          <a:endParaRPr lang="en-IN" sz="800" b="1" dirty="0"/>
        </a:p>
      </dgm:t>
    </dgm:pt>
    <dgm:pt modelId="{55AB69AA-DB70-4EDA-806D-58F96B838575}" type="parTrans" cxnId="{4A16F855-201B-41CD-BD70-0FE29F1AA1CE}">
      <dgm:prSet/>
      <dgm:spPr/>
      <dgm:t>
        <a:bodyPr/>
        <a:lstStyle/>
        <a:p>
          <a:endParaRPr lang="en-IN"/>
        </a:p>
      </dgm:t>
    </dgm:pt>
    <dgm:pt modelId="{ECD74CA3-2B72-4C88-9271-48FA494C629F}" type="sibTrans" cxnId="{4A16F855-201B-41CD-BD70-0FE29F1AA1CE}">
      <dgm:prSet/>
      <dgm:spPr/>
      <dgm:t>
        <a:bodyPr/>
        <a:lstStyle/>
        <a:p>
          <a:endParaRPr lang="en-IN"/>
        </a:p>
      </dgm:t>
    </dgm:pt>
    <dgm:pt modelId="{0E22BB37-0441-4A40-8AAD-F89718876947}">
      <dgm:prSet phldrT="[Text]" custT="1"/>
      <dgm:spPr/>
      <dgm:t>
        <a:bodyPr/>
        <a:lstStyle/>
        <a:p>
          <a:r>
            <a:rPr lang="en-US" sz="1000" dirty="0" smtClean="0"/>
            <a:t>Retains and removes non-polar interferences such as fats, lipids, and sterols, especially important in fatty samples (e.g., meat, dairy).</a:t>
          </a:r>
          <a:endParaRPr lang="en-IN" sz="1000" dirty="0"/>
        </a:p>
      </dgm:t>
    </dgm:pt>
    <dgm:pt modelId="{4464C1B5-04D0-4F38-87CD-1B1117D78F36}" type="parTrans" cxnId="{CA0F4571-7E5E-443F-B68B-11EE4F4DB2AD}">
      <dgm:prSet/>
      <dgm:spPr/>
      <dgm:t>
        <a:bodyPr/>
        <a:lstStyle/>
        <a:p>
          <a:endParaRPr lang="en-IN"/>
        </a:p>
      </dgm:t>
    </dgm:pt>
    <dgm:pt modelId="{03E6ED3F-420A-44F7-9FEC-4A81DE511256}" type="sibTrans" cxnId="{CA0F4571-7E5E-443F-B68B-11EE4F4DB2AD}">
      <dgm:prSet/>
      <dgm:spPr/>
      <dgm:t>
        <a:bodyPr/>
        <a:lstStyle/>
        <a:p>
          <a:endParaRPr lang="en-IN"/>
        </a:p>
      </dgm:t>
    </dgm:pt>
    <dgm:pt modelId="{764EBFEB-EFAF-40F4-BF80-2AE323E59F11}">
      <dgm:prSet phldrT="[Text]" custT="1"/>
      <dgm:spPr/>
      <dgm:t>
        <a:bodyPr/>
        <a:lstStyle/>
        <a:p>
          <a:r>
            <a:rPr lang="en-IN" sz="700" b="1" dirty="0" smtClean="0"/>
            <a:t>Anhydrous Magnesium Sulfate (MgSO₄)</a:t>
          </a:r>
          <a:endParaRPr lang="en-IN" sz="700" b="1" dirty="0"/>
        </a:p>
      </dgm:t>
    </dgm:pt>
    <dgm:pt modelId="{E485827D-4A9D-40D9-8265-E64F154AF69F}" type="parTrans" cxnId="{68D83D9A-E8A5-40D9-88E7-4042AE5F5444}">
      <dgm:prSet/>
      <dgm:spPr/>
      <dgm:t>
        <a:bodyPr/>
        <a:lstStyle/>
        <a:p>
          <a:endParaRPr lang="en-IN"/>
        </a:p>
      </dgm:t>
    </dgm:pt>
    <dgm:pt modelId="{056C1A66-50F6-4AF3-B1A7-9433A1584FD1}" type="sibTrans" cxnId="{68D83D9A-E8A5-40D9-88E7-4042AE5F5444}">
      <dgm:prSet/>
      <dgm:spPr/>
      <dgm:t>
        <a:bodyPr/>
        <a:lstStyle/>
        <a:p>
          <a:endParaRPr lang="en-IN"/>
        </a:p>
      </dgm:t>
    </dgm:pt>
    <dgm:pt modelId="{775D583E-AE0C-40A0-9E50-8B5084B441A6}">
      <dgm:prSet phldrT="[Text]" custT="1"/>
      <dgm:spPr/>
      <dgm:t>
        <a:bodyPr/>
        <a:lstStyle/>
        <a:p>
          <a:r>
            <a:rPr lang="en-US" sz="1000" dirty="0" smtClean="0"/>
            <a:t>Again used here to remove any residual water during the clean-up step. Ensures a dry extract suitable for GC or LC analysis.).</a:t>
          </a:r>
          <a:endParaRPr lang="en-IN" sz="1000" dirty="0"/>
        </a:p>
      </dgm:t>
    </dgm:pt>
    <dgm:pt modelId="{8157A0CB-2EE4-47CC-85B1-9B0D8D7DDC32}" type="parTrans" cxnId="{7D95675B-8058-495F-99C2-BECB198886E4}">
      <dgm:prSet/>
      <dgm:spPr/>
      <dgm:t>
        <a:bodyPr/>
        <a:lstStyle/>
        <a:p>
          <a:endParaRPr lang="en-IN"/>
        </a:p>
      </dgm:t>
    </dgm:pt>
    <dgm:pt modelId="{D46947ED-5F45-40E7-A052-4A370D4EFCB8}" type="sibTrans" cxnId="{7D95675B-8058-495F-99C2-BECB198886E4}">
      <dgm:prSet/>
      <dgm:spPr/>
      <dgm:t>
        <a:bodyPr/>
        <a:lstStyle/>
        <a:p>
          <a:endParaRPr lang="en-IN"/>
        </a:p>
      </dgm:t>
    </dgm:pt>
    <dgm:pt modelId="{1505BE5F-A8EB-4EA9-8042-83880531E7A4}">
      <dgm:prSet phldrT="[Text]" custT="1"/>
      <dgm:spPr/>
      <dgm:t>
        <a:bodyPr/>
        <a:lstStyle/>
        <a:p>
          <a:r>
            <a:rPr lang="en-IN" sz="800" b="1" dirty="0" smtClean="0"/>
            <a:t>Graphitized Carbon Black (GCB)</a:t>
          </a:r>
          <a:endParaRPr lang="en-IN" sz="800" b="1" dirty="0"/>
        </a:p>
      </dgm:t>
    </dgm:pt>
    <dgm:pt modelId="{77122EA7-E4F9-4D4D-B0AE-46AF5CF93F86}" type="parTrans" cxnId="{05E6D200-7DCF-402D-86BD-5ED16A915514}">
      <dgm:prSet/>
      <dgm:spPr/>
      <dgm:t>
        <a:bodyPr/>
        <a:lstStyle/>
        <a:p>
          <a:endParaRPr lang="en-IN"/>
        </a:p>
      </dgm:t>
    </dgm:pt>
    <dgm:pt modelId="{7E47EC4B-A442-4DEF-B373-5E4DBBE21177}" type="sibTrans" cxnId="{05E6D200-7DCF-402D-86BD-5ED16A915514}">
      <dgm:prSet/>
      <dgm:spPr/>
      <dgm:t>
        <a:bodyPr/>
        <a:lstStyle/>
        <a:p>
          <a:endParaRPr lang="en-IN"/>
        </a:p>
      </dgm:t>
    </dgm:pt>
    <dgm:pt modelId="{A6DB7685-332E-49F7-9935-49EB040DA21C}">
      <dgm:prSet custT="1"/>
      <dgm:spPr/>
      <dgm:t>
        <a:bodyPr/>
        <a:lstStyle/>
        <a:p>
          <a:r>
            <a:rPr lang="en-US" sz="1000" dirty="0" smtClean="0"/>
            <a:t>Removes pigments (e.g., chlorophyll, carotenoids) in colored fruits/vegetables. Must be used cautiously as it can also adsorb planar pesticides.</a:t>
          </a:r>
          <a:endParaRPr lang="en-IN" sz="1000" dirty="0"/>
        </a:p>
      </dgm:t>
    </dgm:pt>
    <dgm:pt modelId="{3878E5AD-6244-44E5-A4DD-B2F2DB066BC4}" type="parTrans" cxnId="{5D478593-D12A-43CD-A0CB-40B8873C144B}">
      <dgm:prSet/>
      <dgm:spPr/>
      <dgm:t>
        <a:bodyPr/>
        <a:lstStyle/>
        <a:p>
          <a:endParaRPr lang="en-IN"/>
        </a:p>
      </dgm:t>
    </dgm:pt>
    <dgm:pt modelId="{BA55B509-3505-4C68-94C7-A8B9FD89873E}" type="sibTrans" cxnId="{5D478593-D12A-43CD-A0CB-40B8873C144B}">
      <dgm:prSet/>
      <dgm:spPr/>
      <dgm:t>
        <a:bodyPr/>
        <a:lstStyle/>
        <a:p>
          <a:endParaRPr lang="en-IN"/>
        </a:p>
      </dgm:t>
    </dgm:pt>
    <dgm:pt modelId="{8B6CB300-EFEF-4F4E-99D2-20EB0F53C254}">
      <dgm:prSet phldrT="[Text]" custT="1"/>
      <dgm:spPr/>
      <dgm:t>
        <a:bodyPr/>
        <a:lstStyle/>
        <a:p>
          <a:r>
            <a:rPr lang="en-IN" sz="800" b="1" dirty="0" smtClean="0"/>
            <a:t>Primary Secondary Amine (PSA)</a:t>
          </a:r>
          <a:endParaRPr lang="en-IN" sz="800" b="1" dirty="0"/>
        </a:p>
      </dgm:t>
    </dgm:pt>
    <dgm:pt modelId="{559F3256-4742-4592-AD01-1B8EB8C6FE20}" type="sibTrans" cxnId="{C4DA4060-3E68-42AB-8C74-6918ACC52A36}">
      <dgm:prSet/>
      <dgm:spPr/>
      <dgm:t>
        <a:bodyPr/>
        <a:lstStyle/>
        <a:p>
          <a:endParaRPr lang="en-IN"/>
        </a:p>
      </dgm:t>
    </dgm:pt>
    <dgm:pt modelId="{F3D310A7-9EEE-44CD-9C3D-254801B069C9}" type="parTrans" cxnId="{C4DA4060-3E68-42AB-8C74-6918ACC52A36}">
      <dgm:prSet/>
      <dgm:spPr/>
      <dgm:t>
        <a:bodyPr/>
        <a:lstStyle/>
        <a:p>
          <a:endParaRPr lang="en-IN"/>
        </a:p>
      </dgm:t>
    </dgm:pt>
    <dgm:pt modelId="{F01C6E4A-B574-4069-BC23-2E8D6A637EE1}" type="pres">
      <dgm:prSet presAssocID="{CF41B190-34DB-4521-B266-E97607467504}" presName="linearFlow" presStyleCnt="0">
        <dgm:presLayoutVars>
          <dgm:dir/>
          <dgm:animLvl val="lvl"/>
          <dgm:resizeHandles val="exact"/>
        </dgm:presLayoutVars>
      </dgm:prSet>
      <dgm:spPr/>
      <dgm:t>
        <a:bodyPr/>
        <a:lstStyle/>
        <a:p>
          <a:endParaRPr lang="en-IN"/>
        </a:p>
      </dgm:t>
    </dgm:pt>
    <dgm:pt modelId="{20501767-3822-4B01-83AD-5FDBE0B781EA}" type="pres">
      <dgm:prSet presAssocID="{8B6CB300-EFEF-4F4E-99D2-20EB0F53C254}" presName="composite" presStyleCnt="0"/>
      <dgm:spPr/>
    </dgm:pt>
    <dgm:pt modelId="{50342AFD-05D9-4123-A3A6-EE588234F333}" type="pres">
      <dgm:prSet presAssocID="{8B6CB300-EFEF-4F4E-99D2-20EB0F53C254}" presName="parentText" presStyleLbl="alignNode1" presStyleIdx="0" presStyleCnt="4">
        <dgm:presLayoutVars>
          <dgm:chMax val="1"/>
          <dgm:bulletEnabled val="1"/>
        </dgm:presLayoutVars>
      </dgm:prSet>
      <dgm:spPr/>
      <dgm:t>
        <a:bodyPr/>
        <a:lstStyle/>
        <a:p>
          <a:endParaRPr lang="en-IN"/>
        </a:p>
      </dgm:t>
    </dgm:pt>
    <dgm:pt modelId="{E4C71833-EED9-4972-B811-7F6E4E303D0F}" type="pres">
      <dgm:prSet presAssocID="{8B6CB300-EFEF-4F4E-99D2-20EB0F53C254}" presName="descendantText" presStyleLbl="alignAcc1" presStyleIdx="0" presStyleCnt="4">
        <dgm:presLayoutVars>
          <dgm:bulletEnabled val="1"/>
        </dgm:presLayoutVars>
      </dgm:prSet>
      <dgm:spPr/>
      <dgm:t>
        <a:bodyPr/>
        <a:lstStyle/>
        <a:p>
          <a:endParaRPr lang="en-IN"/>
        </a:p>
      </dgm:t>
    </dgm:pt>
    <dgm:pt modelId="{05E48B9E-6197-4DB2-9B09-2E46B9A98C14}" type="pres">
      <dgm:prSet presAssocID="{559F3256-4742-4592-AD01-1B8EB8C6FE20}" presName="sp" presStyleCnt="0"/>
      <dgm:spPr/>
    </dgm:pt>
    <dgm:pt modelId="{F37BC5C8-16FE-4F76-9F12-C5C7C90A8E2B}" type="pres">
      <dgm:prSet presAssocID="{AE692C87-2676-4F46-BB50-D22CC9D2FDBB}" presName="composite" presStyleCnt="0"/>
      <dgm:spPr/>
    </dgm:pt>
    <dgm:pt modelId="{1C62A136-67E9-487D-B036-CB94E3D1F0E4}" type="pres">
      <dgm:prSet presAssocID="{AE692C87-2676-4F46-BB50-D22CC9D2FDBB}" presName="parentText" presStyleLbl="alignNode1" presStyleIdx="1" presStyleCnt="4">
        <dgm:presLayoutVars>
          <dgm:chMax val="1"/>
          <dgm:bulletEnabled val="1"/>
        </dgm:presLayoutVars>
      </dgm:prSet>
      <dgm:spPr/>
      <dgm:t>
        <a:bodyPr/>
        <a:lstStyle/>
        <a:p>
          <a:endParaRPr lang="en-IN"/>
        </a:p>
      </dgm:t>
    </dgm:pt>
    <dgm:pt modelId="{8088B705-D991-42F2-B224-C39B74D52E30}" type="pres">
      <dgm:prSet presAssocID="{AE692C87-2676-4F46-BB50-D22CC9D2FDBB}" presName="descendantText" presStyleLbl="alignAcc1" presStyleIdx="1" presStyleCnt="4">
        <dgm:presLayoutVars>
          <dgm:bulletEnabled val="1"/>
        </dgm:presLayoutVars>
      </dgm:prSet>
      <dgm:spPr/>
      <dgm:t>
        <a:bodyPr/>
        <a:lstStyle/>
        <a:p>
          <a:endParaRPr lang="en-IN"/>
        </a:p>
      </dgm:t>
    </dgm:pt>
    <dgm:pt modelId="{D6B7A436-B518-4A69-A48B-7357E6AF2439}" type="pres">
      <dgm:prSet presAssocID="{ECD74CA3-2B72-4C88-9271-48FA494C629F}" presName="sp" presStyleCnt="0"/>
      <dgm:spPr/>
    </dgm:pt>
    <dgm:pt modelId="{32B2DF3B-AC20-4B13-9FFC-7FD0FFB4F230}" type="pres">
      <dgm:prSet presAssocID="{1505BE5F-A8EB-4EA9-8042-83880531E7A4}" presName="composite" presStyleCnt="0"/>
      <dgm:spPr/>
    </dgm:pt>
    <dgm:pt modelId="{E76563DB-B6DA-4AD9-9B51-B1C5D38AFA3C}" type="pres">
      <dgm:prSet presAssocID="{1505BE5F-A8EB-4EA9-8042-83880531E7A4}" presName="parentText" presStyleLbl="alignNode1" presStyleIdx="2" presStyleCnt="4" custLinFactNeighborX="-10115" custLinFactNeighborY="0">
        <dgm:presLayoutVars>
          <dgm:chMax val="1"/>
          <dgm:bulletEnabled val="1"/>
        </dgm:presLayoutVars>
      </dgm:prSet>
      <dgm:spPr/>
      <dgm:t>
        <a:bodyPr/>
        <a:lstStyle/>
        <a:p>
          <a:endParaRPr lang="en-IN"/>
        </a:p>
      </dgm:t>
    </dgm:pt>
    <dgm:pt modelId="{EA88D008-F8E5-4A7D-AE82-C0756A82C32E}" type="pres">
      <dgm:prSet presAssocID="{1505BE5F-A8EB-4EA9-8042-83880531E7A4}" presName="descendantText" presStyleLbl="alignAcc1" presStyleIdx="2" presStyleCnt="4">
        <dgm:presLayoutVars>
          <dgm:bulletEnabled val="1"/>
        </dgm:presLayoutVars>
      </dgm:prSet>
      <dgm:spPr/>
      <dgm:t>
        <a:bodyPr/>
        <a:lstStyle/>
        <a:p>
          <a:endParaRPr lang="en-IN"/>
        </a:p>
      </dgm:t>
    </dgm:pt>
    <dgm:pt modelId="{D89102FA-74A8-456C-BD06-43A5BAABF7EA}" type="pres">
      <dgm:prSet presAssocID="{7E47EC4B-A442-4DEF-B373-5E4DBBE21177}" presName="sp" presStyleCnt="0"/>
      <dgm:spPr/>
    </dgm:pt>
    <dgm:pt modelId="{1DD02A84-2D94-48A8-9CA7-02A549A7A934}" type="pres">
      <dgm:prSet presAssocID="{764EBFEB-EFAF-40F4-BF80-2AE323E59F11}" presName="composite" presStyleCnt="0"/>
      <dgm:spPr/>
    </dgm:pt>
    <dgm:pt modelId="{959A7491-1AC9-4D0C-BD34-16C9CAD8C38F}" type="pres">
      <dgm:prSet presAssocID="{764EBFEB-EFAF-40F4-BF80-2AE323E59F11}" presName="parentText" presStyleLbl="alignNode1" presStyleIdx="3" presStyleCnt="4">
        <dgm:presLayoutVars>
          <dgm:chMax val="1"/>
          <dgm:bulletEnabled val="1"/>
        </dgm:presLayoutVars>
      </dgm:prSet>
      <dgm:spPr/>
      <dgm:t>
        <a:bodyPr/>
        <a:lstStyle/>
        <a:p>
          <a:endParaRPr lang="en-IN"/>
        </a:p>
      </dgm:t>
    </dgm:pt>
    <dgm:pt modelId="{8FB77F7A-D998-4074-BAE5-71A462C68020}" type="pres">
      <dgm:prSet presAssocID="{764EBFEB-EFAF-40F4-BF80-2AE323E59F11}" presName="descendantText" presStyleLbl="alignAcc1" presStyleIdx="3" presStyleCnt="4">
        <dgm:presLayoutVars>
          <dgm:bulletEnabled val="1"/>
        </dgm:presLayoutVars>
      </dgm:prSet>
      <dgm:spPr/>
      <dgm:t>
        <a:bodyPr/>
        <a:lstStyle/>
        <a:p>
          <a:endParaRPr lang="en-IN"/>
        </a:p>
      </dgm:t>
    </dgm:pt>
  </dgm:ptLst>
  <dgm:cxnLst>
    <dgm:cxn modelId="{E10583EF-1542-4461-8772-65F41FDEA4F3}" type="presOf" srcId="{CF41B190-34DB-4521-B266-E97607467504}" destId="{F01C6E4A-B574-4069-BC23-2E8D6A637EE1}" srcOrd="0" destOrd="0" presId="urn:microsoft.com/office/officeart/2005/8/layout/chevron2"/>
    <dgm:cxn modelId="{C4DA4060-3E68-42AB-8C74-6918ACC52A36}" srcId="{CF41B190-34DB-4521-B266-E97607467504}" destId="{8B6CB300-EFEF-4F4E-99D2-20EB0F53C254}" srcOrd="0" destOrd="0" parTransId="{F3D310A7-9EEE-44CD-9C3D-254801B069C9}" sibTransId="{559F3256-4742-4592-AD01-1B8EB8C6FE20}"/>
    <dgm:cxn modelId="{CA0F4571-7E5E-443F-B68B-11EE4F4DB2AD}" srcId="{AE692C87-2676-4F46-BB50-D22CC9D2FDBB}" destId="{0E22BB37-0441-4A40-8AAD-F89718876947}" srcOrd="0" destOrd="0" parTransId="{4464C1B5-04D0-4F38-87CD-1B1117D78F36}" sibTransId="{03E6ED3F-420A-44F7-9FEC-4A81DE511256}"/>
    <dgm:cxn modelId="{20F973BC-3509-4C4C-B156-511EA9F328A4}" type="presOf" srcId="{1505BE5F-A8EB-4EA9-8042-83880531E7A4}" destId="{E76563DB-B6DA-4AD9-9B51-B1C5D38AFA3C}" srcOrd="0" destOrd="0" presId="urn:microsoft.com/office/officeart/2005/8/layout/chevron2"/>
    <dgm:cxn modelId="{69B21DCC-F2A4-4BA1-AC3D-84F6CC6A607D}" type="presOf" srcId="{764EBFEB-EFAF-40F4-BF80-2AE323E59F11}" destId="{959A7491-1AC9-4D0C-BD34-16C9CAD8C38F}" srcOrd="0" destOrd="0" presId="urn:microsoft.com/office/officeart/2005/8/layout/chevron2"/>
    <dgm:cxn modelId="{45D553BA-E4AA-4E44-A5B8-CF6064AC061F}" srcId="{8B6CB300-EFEF-4F4E-99D2-20EB0F53C254}" destId="{98E316CE-1845-41FD-A141-A3834411A7E6}" srcOrd="0" destOrd="0" parTransId="{980F0993-676A-4C47-B6B5-1BA6B58DA0F7}" sibTransId="{FF0DFE0D-3849-4B64-AFDA-977C78BED165}"/>
    <dgm:cxn modelId="{3EEF472F-95AD-4719-8650-DA51D7FA0C29}" type="presOf" srcId="{AE692C87-2676-4F46-BB50-D22CC9D2FDBB}" destId="{1C62A136-67E9-487D-B036-CB94E3D1F0E4}" srcOrd="0" destOrd="0" presId="urn:microsoft.com/office/officeart/2005/8/layout/chevron2"/>
    <dgm:cxn modelId="{68D83D9A-E8A5-40D9-88E7-4042AE5F5444}" srcId="{CF41B190-34DB-4521-B266-E97607467504}" destId="{764EBFEB-EFAF-40F4-BF80-2AE323E59F11}" srcOrd="3" destOrd="0" parTransId="{E485827D-4A9D-40D9-8265-E64F154AF69F}" sibTransId="{056C1A66-50F6-4AF3-B1A7-9433A1584FD1}"/>
    <dgm:cxn modelId="{D8CCB358-FF8C-4014-A681-42BCBEAF378D}" type="presOf" srcId="{0E22BB37-0441-4A40-8AAD-F89718876947}" destId="{8088B705-D991-42F2-B224-C39B74D52E30}" srcOrd="0" destOrd="0" presId="urn:microsoft.com/office/officeart/2005/8/layout/chevron2"/>
    <dgm:cxn modelId="{5D478593-D12A-43CD-A0CB-40B8873C144B}" srcId="{1505BE5F-A8EB-4EA9-8042-83880531E7A4}" destId="{A6DB7685-332E-49F7-9935-49EB040DA21C}" srcOrd="0" destOrd="0" parTransId="{3878E5AD-6244-44E5-A4DD-B2F2DB066BC4}" sibTransId="{BA55B509-3505-4C68-94C7-A8B9FD89873E}"/>
    <dgm:cxn modelId="{E4EE5276-F24B-4B42-A9DE-5A6B82CA63F4}" type="presOf" srcId="{8B6CB300-EFEF-4F4E-99D2-20EB0F53C254}" destId="{50342AFD-05D9-4123-A3A6-EE588234F333}" srcOrd="0" destOrd="0" presId="urn:microsoft.com/office/officeart/2005/8/layout/chevron2"/>
    <dgm:cxn modelId="{02CBD502-EC3F-46F6-8CFE-63A741C566ED}" type="presOf" srcId="{A6DB7685-332E-49F7-9935-49EB040DA21C}" destId="{EA88D008-F8E5-4A7D-AE82-C0756A82C32E}" srcOrd="0" destOrd="0" presId="urn:microsoft.com/office/officeart/2005/8/layout/chevron2"/>
    <dgm:cxn modelId="{05E6D200-7DCF-402D-86BD-5ED16A915514}" srcId="{CF41B190-34DB-4521-B266-E97607467504}" destId="{1505BE5F-A8EB-4EA9-8042-83880531E7A4}" srcOrd="2" destOrd="0" parTransId="{77122EA7-E4F9-4D4D-B0AE-46AF5CF93F86}" sibTransId="{7E47EC4B-A442-4DEF-B373-5E4DBBE21177}"/>
    <dgm:cxn modelId="{4A16F855-201B-41CD-BD70-0FE29F1AA1CE}" srcId="{CF41B190-34DB-4521-B266-E97607467504}" destId="{AE692C87-2676-4F46-BB50-D22CC9D2FDBB}" srcOrd="1" destOrd="0" parTransId="{55AB69AA-DB70-4EDA-806D-58F96B838575}" sibTransId="{ECD74CA3-2B72-4C88-9271-48FA494C629F}"/>
    <dgm:cxn modelId="{5412BBEA-C9C7-4380-9A78-CDDCB9DA502E}" type="presOf" srcId="{98E316CE-1845-41FD-A141-A3834411A7E6}" destId="{E4C71833-EED9-4972-B811-7F6E4E303D0F}" srcOrd="0" destOrd="0" presId="urn:microsoft.com/office/officeart/2005/8/layout/chevron2"/>
    <dgm:cxn modelId="{7D95675B-8058-495F-99C2-BECB198886E4}" srcId="{764EBFEB-EFAF-40F4-BF80-2AE323E59F11}" destId="{775D583E-AE0C-40A0-9E50-8B5084B441A6}" srcOrd="0" destOrd="0" parTransId="{8157A0CB-2EE4-47CC-85B1-9B0D8D7DDC32}" sibTransId="{D46947ED-5F45-40E7-A052-4A370D4EFCB8}"/>
    <dgm:cxn modelId="{9A0D3F8E-7B18-4846-875C-5876A509C63F}" type="presOf" srcId="{775D583E-AE0C-40A0-9E50-8B5084B441A6}" destId="{8FB77F7A-D998-4074-BAE5-71A462C68020}" srcOrd="0" destOrd="0" presId="urn:microsoft.com/office/officeart/2005/8/layout/chevron2"/>
    <dgm:cxn modelId="{D56F8D5D-C47B-4610-B5C4-0888C1145F1D}" type="presParOf" srcId="{F01C6E4A-B574-4069-BC23-2E8D6A637EE1}" destId="{20501767-3822-4B01-83AD-5FDBE0B781EA}" srcOrd="0" destOrd="0" presId="urn:microsoft.com/office/officeart/2005/8/layout/chevron2"/>
    <dgm:cxn modelId="{89A26770-B246-46A5-AE01-06C15009A166}" type="presParOf" srcId="{20501767-3822-4B01-83AD-5FDBE0B781EA}" destId="{50342AFD-05D9-4123-A3A6-EE588234F333}" srcOrd="0" destOrd="0" presId="urn:microsoft.com/office/officeart/2005/8/layout/chevron2"/>
    <dgm:cxn modelId="{E61E92DE-F3ED-472B-BAF0-69F7B3C2DBFD}" type="presParOf" srcId="{20501767-3822-4B01-83AD-5FDBE0B781EA}" destId="{E4C71833-EED9-4972-B811-7F6E4E303D0F}" srcOrd="1" destOrd="0" presId="urn:microsoft.com/office/officeart/2005/8/layout/chevron2"/>
    <dgm:cxn modelId="{BB7F8FD7-171F-408D-949B-3279D0ECFA0C}" type="presParOf" srcId="{F01C6E4A-B574-4069-BC23-2E8D6A637EE1}" destId="{05E48B9E-6197-4DB2-9B09-2E46B9A98C14}" srcOrd="1" destOrd="0" presId="urn:microsoft.com/office/officeart/2005/8/layout/chevron2"/>
    <dgm:cxn modelId="{D7F7E834-2423-494A-84F0-87581EE988DA}" type="presParOf" srcId="{F01C6E4A-B574-4069-BC23-2E8D6A637EE1}" destId="{F37BC5C8-16FE-4F76-9F12-C5C7C90A8E2B}" srcOrd="2" destOrd="0" presId="urn:microsoft.com/office/officeart/2005/8/layout/chevron2"/>
    <dgm:cxn modelId="{CB5ABD9F-D4B0-4A4A-BB11-2600D141352F}" type="presParOf" srcId="{F37BC5C8-16FE-4F76-9F12-C5C7C90A8E2B}" destId="{1C62A136-67E9-487D-B036-CB94E3D1F0E4}" srcOrd="0" destOrd="0" presId="urn:microsoft.com/office/officeart/2005/8/layout/chevron2"/>
    <dgm:cxn modelId="{E4462748-6332-4C69-9979-B37F982A0ED1}" type="presParOf" srcId="{F37BC5C8-16FE-4F76-9F12-C5C7C90A8E2B}" destId="{8088B705-D991-42F2-B224-C39B74D52E30}" srcOrd="1" destOrd="0" presId="urn:microsoft.com/office/officeart/2005/8/layout/chevron2"/>
    <dgm:cxn modelId="{FD96D01B-CD0C-46E5-93D3-43F0A6DEEC5B}" type="presParOf" srcId="{F01C6E4A-B574-4069-BC23-2E8D6A637EE1}" destId="{D6B7A436-B518-4A69-A48B-7357E6AF2439}" srcOrd="3" destOrd="0" presId="urn:microsoft.com/office/officeart/2005/8/layout/chevron2"/>
    <dgm:cxn modelId="{606C5EA4-3FD3-4970-A953-798B67E80799}" type="presParOf" srcId="{F01C6E4A-B574-4069-BC23-2E8D6A637EE1}" destId="{32B2DF3B-AC20-4B13-9FFC-7FD0FFB4F230}" srcOrd="4" destOrd="0" presId="urn:microsoft.com/office/officeart/2005/8/layout/chevron2"/>
    <dgm:cxn modelId="{95246F9D-7D4C-4B6B-9C3C-DF112A64A024}" type="presParOf" srcId="{32B2DF3B-AC20-4B13-9FFC-7FD0FFB4F230}" destId="{E76563DB-B6DA-4AD9-9B51-B1C5D38AFA3C}" srcOrd="0" destOrd="0" presId="urn:microsoft.com/office/officeart/2005/8/layout/chevron2"/>
    <dgm:cxn modelId="{FEE12077-6FD7-421C-9A15-824B012EA1DB}" type="presParOf" srcId="{32B2DF3B-AC20-4B13-9FFC-7FD0FFB4F230}" destId="{EA88D008-F8E5-4A7D-AE82-C0756A82C32E}" srcOrd="1" destOrd="0" presId="urn:microsoft.com/office/officeart/2005/8/layout/chevron2"/>
    <dgm:cxn modelId="{5E787471-32DA-48B9-9C6C-40C74F0DE29A}" type="presParOf" srcId="{F01C6E4A-B574-4069-BC23-2E8D6A637EE1}" destId="{D89102FA-74A8-456C-BD06-43A5BAABF7EA}" srcOrd="5" destOrd="0" presId="urn:microsoft.com/office/officeart/2005/8/layout/chevron2"/>
    <dgm:cxn modelId="{E2931162-D66D-473F-B698-1A394BE4EC4B}" type="presParOf" srcId="{F01C6E4A-B574-4069-BC23-2E8D6A637EE1}" destId="{1DD02A84-2D94-48A8-9CA7-02A549A7A934}" srcOrd="6" destOrd="0" presId="urn:microsoft.com/office/officeart/2005/8/layout/chevron2"/>
    <dgm:cxn modelId="{B5E5E770-B30B-44E3-85E1-9849B2BE8FDA}" type="presParOf" srcId="{1DD02A84-2D94-48A8-9CA7-02A549A7A934}" destId="{959A7491-1AC9-4D0C-BD34-16C9CAD8C38F}" srcOrd="0" destOrd="0" presId="urn:microsoft.com/office/officeart/2005/8/layout/chevron2"/>
    <dgm:cxn modelId="{5AE23B0B-3E17-4886-8355-86EB7034C07B}" type="presParOf" srcId="{1DD02A84-2D94-48A8-9CA7-02A549A7A934}" destId="{8FB77F7A-D998-4074-BAE5-71A462C6802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77F5173-3A28-49AB-8CEA-0D890D2A0F0A}" type="doc">
      <dgm:prSet loTypeId="urn:microsoft.com/office/officeart/2005/8/layout/lProcess1" loCatId="process" qsTypeId="urn:microsoft.com/office/officeart/2005/8/quickstyle/simple5" qsCatId="simple" csTypeId="urn:microsoft.com/office/officeart/2005/8/colors/accent1_2" csCatId="accent1" phldr="1"/>
      <dgm:spPr/>
      <dgm:t>
        <a:bodyPr/>
        <a:lstStyle/>
        <a:p>
          <a:endParaRPr lang="en-IN"/>
        </a:p>
      </dgm:t>
    </dgm:pt>
    <dgm:pt modelId="{3876390B-E218-45D5-A32A-434C1D26141D}">
      <dgm:prSet phldrT="[Text]"/>
      <dgm:spPr/>
      <dgm:t>
        <a:bodyPr/>
        <a:lstStyle/>
        <a:p>
          <a:r>
            <a:rPr lang="en-IN" b="1" dirty="0" smtClean="0"/>
            <a:t>High-Fat Foods</a:t>
          </a:r>
          <a:endParaRPr lang="en-IN" b="1" dirty="0"/>
        </a:p>
      </dgm:t>
    </dgm:pt>
    <dgm:pt modelId="{C039DEE2-6F16-464C-AF86-DAA7B2A275A0}" type="parTrans" cxnId="{2913B78D-D01C-4984-9E20-44EB9603C1E1}">
      <dgm:prSet/>
      <dgm:spPr/>
      <dgm:t>
        <a:bodyPr/>
        <a:lstStyle/>
        <a:p>
          <a:endParaRPr lang="en-IN"/>
        </a:p>
      </dgm:t>
    </dgm:pt>
    <dgm:pt modelId="{BE089588-57B1-4390-B69C-1940CFCDFD5C}" type="sibTrans" cxnId="{2913B78D-D01C-4984-9E20-44EB9603C1E1}">
      <dgm:prSet/>
      <dgm:spPr/>
      <dgm:t>
        <a:bodyPr/>
        <a:lstStyle/>
        <a:p>
          <a:endParaRPr lang="en-IN"/>
        </a:p>
      </dgm:t>
    </dgm:pt>
    <dgm:pt modelId="{CC6EAF8A-49F3-459B-8757-EB6475972979}">
      <dgm:prSet phldrT="[Text]" custT="1"/>
      <dgm:spPr/>
      <dgm:t>
        <a:bodyPr/>
        <a:lstStyle/>
        <a:p>
          <a:r>
            <a:rPr lang="en-IN" sz="1200" b="1" dirty="0" smtClean="0"/>
            <a:t>Meat, Fish, Dairy, Eggs</a:t>
          </a:r>
          <a:endParaRPr lang="en-IN" sz="1200" b="1" dirty="0"/>
        </a:p>
      </dgm:t>
    </dgm:pt>
    <dgm:pt modelId="{D0401F52-877C-424B-8D49-6F46C455C688}" type="parTrans" cxnId="{8CCBCABA-5527-48B3-8228-427474918689}">
      <dgm:prSet/>
      <dgm:spPr/>
      <dgm:t>
        <a:bodyPr/>
        <a:lstStyle/>
        <a:p>
          <a:endParaRPr lang="en-IN"/>
        </a:p>
      </dgm:t>
    </dgm:pt>
    <dgm:pt modelId="{AE838054-75AE-410C-937E-40DCB3F8910D}" type="sibTrans" cxnId="{8CCBCABA-5527-48B3-8228-427474918689}">
      <dgm:prSet/>
      <dgm:spPr/>
      <dgm:t>
        <a:bodyPr/>
        <a:lstStyle/>
        <a:p>
          <a:endParaRPr lang="en-IN"/>
        </a:p>
      </dgm:t>
    </dgm:pt>
    <dgm:pt modelId="{EF9F4D8D-7536-4A38-9F97-C68B19919F35}">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IN" sz="2000" b="1" dirty="0" smtClean="0">
              <a:effectLst>
                <a:outerShdw blurRad="38100" dist="38100" dir="2700000" algn="tl">
                  <a:srgbClr val="000000">
                    <a:alpha val="43137"/>
                  </a:srgbClr>
                </a:outerShdw>
              </a:effectLst>
            </a:rPr>
            <a:t>Challenges</a:t>
          </a:r>
          <a:endParaRPr lang="en-IN" sz="2000" b="1" dirty="0">
            <a:effectLst>
              <a:outerShdw blurRad="38100" dist="38100" dir="2700000" algn="tl">
                <a:srgbClr val="000000">
                  <a:alpha val="43137"/>
                </a:srgbClr>
              </a:outerShdw>
            </a:effectLst>
          </a:endParaRPr>
        </a:p>
      </dgm:t>
    </dgm:pt>
    <dgm:pt modelId="{C6950737-2336-41F0-A0C4-252960860174}" type="parTrans" cxnId="{7FC8376A-A3BD-4F18-AD28-B3A900551C14}">
      <dgm:prSet/>
      <dgm:spPr/>
      <dgm:t>
        <a:bodyPr/>
        <a:lstStyle/>
        <a:p>
          <a:endParaRPr lang="en-IN"/>
        </a:p>
      </dgm:t>
    </dgm:pt>
    <dgm:pt modelId="{F7C54ECE-1156-45FB-BCB5-4ACCC4087512}" type="sibTrans" cxnId="{7FC8376A-A3BD-4F18-AD28-B3A900551C14}">
      <dgm:prSet/>
      <dgm:spPr/>
      <dgm:t>
        <a:bodyPr/>
        <a:lstStyle/>
        <a:p>
          <a:endParaRPr lang="en-IN"/>
        </a:p>
      </dgm:t>
    </dgm:pt>
    <dgm:pt modelId="{3DB94D34-CF15-4F6B-85C0-7B99A95F0D83}">
      <dgm:prSet phldrT="[Text]"/>
      <dgm:spPr/>
      <dgm:t>
        <a:bodyPr/>
        <a:lstStyle/>
        <a:p>
          <a:r>
            <a:rPr lang="en-IN" b="1" dirty="0" smtClean="0"/>
            <a:t>Highly Pigmented Foods</a:t>
          </a:r>
          <a:endParaRPr lang="en-IN" b="1" dirty="0"/>
        </a:p>
      </dgm:t>
    </dgm:pt>
    <dgm:pt modelId="{06B95A28-2090-4B1B-8ECD-3B9694EB3A92}" type="parTrans" cxnId="{E3F49141-1458-4CE8-BE71-27C245EDDFC1}">
      <dgm:prSet/>
      <dgm:spPr/>
      <dgm:t>
        <a:bodyPr/>
        <a:lstStyle/>
        <a:p>
          <a:endParaRPr lang="en-IN"/>
        </a:p>
      </dgm:t>
    </dgm:pt>
    <dgm:pt modelId="{621AF8C7-3E40-48B0-9E39-B4E16D808F34}" type="sibTrans" cxnId="{E3F49141-1458-4CE8-BE71-27C245EDDFC1}">
      <dgm:prSet/>
      <dgm:spPr/>
      <dgm:t>
        <a:bodyPr/>
        <a:lstStyle/>
        <a:p>
          <a:endParaRPr lang="en-IN"/>
        </a:p>
      </dgm:t>
    </dgm:pt>
    <dgm:pt modelId="{96C715D8-E483-4F8C-932B-4992459836D6}">
      <dgm:prSet phldrT="[Text]" custT="1"/>
      <dgm:spPr/>
      <dgm:t>
        <a:bodyPr/>
        <a:lstStyle/>
        <a:p>
          <a:r>
            <a:rPr lang="en-IN" sz="1200" b="1" dirty="0" smtClean="0"/>
            <a:t>Spinach, Chili, Tea, Herbs</a:t>
          </a:r>
          <a:endParaRPr lang="en-IN" sz="1200" b="1" dirty="0"/>
        </a:p>
      </dgm:t>
    </dgm:pt>
    <dgm:pt modelId="{DD3DDE3E-85C3-458C-8E84-DC4ACE198721}" type="parTrans" cxnId="{2E62F961-DA3D-49ED-BF3B-A7F67D82820A}">
      <dgm:prSet/>
      <dgm:spPr/>
      <dgm:t>
        <a:bodyPr/>
        <a:lstStyle/>
        <a:p>
          <a:endParaRPr lang="en-IN"/>
        </a:p>
      </dgm:t>
    </dgm:pt>
    <dgm:pt modelId="{51AF83DE-2C41-4615-8B0D-D9053C60BB4B}" type="sibTrans" cxnId="{2E62F961-DA3D-49ED-BF3B-A7F67D82820A}">
      <dgm:prSet/>
      <dgm:spPr/>
      <dgm:t>
        <a:bodyPr/>
        <a:lstStyle/>
        <a:p>
          <a:endParaRPr lang="en-IN"/>
        </a:p>
      </dgm:t>
    </dgm:pt>
    <dgm:pt modelId="{461F0F12-34DC-4A72-9614-7B151538A918}">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IN" sz="2000" b="1" dirty="0" smtClean="0">
              <a:effectLst>
                <a:outerShdw blurRad="38100" dist="38100" dir="2700000" algn="tl">
                  <a:srgbClr val="000000">
                    <a:alpha val="43137"/>
                  </a:srgbClr>
                </a:outerShdw>
              </a:effectLst>
            </a:rPr>
            <a:t>Challenges</a:t>
          </a:r>
          <a:endParaRPr lang="en-IN" sz="2000" b="1" dirty="0">
            <a:effectLst>
              <a:outerShdw blurRad="38100" dist="38100" dir="2700000" algn="tl">
                <a:srgbClr val="000000">
                  <a:alpha val="43137"/>
                </a:srgbClr>
              </a:outerShdw>
            </a:effectLst>
          </a:endParaRPr>
        </a:p>
      </dgm:t>
    </dgm:pt>
    <dgm:pt modelId="{C2EA4DAA-F5E5-478D-867E-53DC0749252B}" type="parTrans" cxnId="{9CD20BBB-ECDD-45FF-919B-0678D2C23F36}">
      <dgm:prSet/>
      <dgm:spPr/>
      <dgm:t>
        <a:bodyPr/>
        <a:lstStyle/>
        <a:p>
          <a:endParaRPr lang="en-IN"/>
        </a:p>
      </dgm:t>
    </dgm:pt>
    <dgm:pt modelId="{526F0E46-0655-4941-80A7-59704161FE22}" type="sibTrans" cxnId="{9CD20BBB-ECDD-45FF-919B-0678D2C23F36}">
      <dgm:prSet/>
      <dgm:spPr/>
      <dgm:t>
        <a:bodyPr/>
        <a:lstStyle/>
        <a:p>
          <a:endParaRPr lang="en-IN"/>
        </a:p>
      </dgm:t>
    </dgm:pt>
    <dgm:pt modelId="{11AB07B3-3B21-422B-BF85-645D6341A9F8}">
      <dgm:prSet/>
      <dgm:spPr/>
      <dgm:t>
        <a:bodyPr/>
        <a:lstStyle/>
        <a:p>
          <a:r>
            <a:rPr lang="en-IN" b="1" dirty="0" smtClean="0"/>
            <a:t>Dry Foods </a:t>
          </a:r>
          <a:endParaRPr lang="en-IN" b="1" dirty="0"/>
        </a:p>
      </dgm:t>
    </dgm:pt>
    <dgm:pt modelId="{21527718-C6B4-4616-B4E5-127B549B5D68}" type="parTrans" cxnId="{618A19CA-41AA-4E79-9E33-5B255F544A5B}">
      <dgm:prSet/>
      <dgm:spPr/>
      <dgm:t>
        <a:bodyPr/>
        <a:lstStyle/>
        <a:p>
          <a:endParaRPr lang="en-IN"/>
        </a:p>
      </dgm:t>
    </dgm:pt>
    <dgm:pt modelId="{D602A8AB-D447-46E6-96AC-5136EDF1D1D2}" type="sibTrans" cxnId="{618A19CA-41AA-4E79-9E33-5B255F544A5B}">
      <dgm:prSet/>
      <dgm:spPr/>
      <dgm:t>
        <a:bodyPr/>
        <a:lstStyle/>
        <a:p>
          <a:endParaRPr lang="en-IN"/>
        </a:p>
      </dgm:t>
    </dgm:pt>
    <dgm:pt modelId="{9398F663-5297-4174-8147-AC086BB1B9F4}">
      <dgm:prSet/>
      <dgm:spPr/>
      <dgm:t>
        <a:bodyPr/>
        <a:lstStyle/>
        <a:p>
          <a:r>
            <a:rPr lang="en-IN" b="1" dirty="0" smtClean="0"/>
            <a:t>Liquid Foods</a:t>
          </a:r>
          <a:endParaRPr lang="en-IN" b="1" dirty="0"/>
        </a:p>
      </dgm:t>
    </dgm:pt>
    <dgm:pt modelId="{E1D37763-D294-4480-ACC0-09E0D1D2D8C7}" type="parTrans" cxnId="{DFAE8FCA-A5A9-4527-B355-ED9F6BAE46AA}">
      <dgm:prSet/>
      <dgm:spPr/>
      <dgm:t>
        <a:bodyPr/>
        <a:lstStyle/>
        <a:p>
          <a:endParaRPr lang="en-IN"/>
        </a:p>
      </dgm:t>
    </dgm:pt>
    <dgm:pt modelId="{7F0B3D3A-300A-40CC-A409-74723E1FA8FF}" type="sibTrans" cxnId="{DFAE8FCA-A5A9-4527-B355-ED9F6BAE46AA}">
      <dgm:prSet/>
      <dgm:spPr/>
      <dgm:t>
        <a:bodyPr/>
        <a:lstStyle/>
        <a:p>
          <a:endParaRPr lang="en-IN"/>
        </a:p>
      </dgm:t>
    </dgm:pt>
    <dgm:pt modelId="{2558FEBB-BFA1-47A9-A47B-523FC5D4B0AA}">
      <dgm:prSet custT="1"/>
      <dgm:spPr/>
      <dgm:t>
        <a:bodyPr/>
        <a:lstStyle/>
        <a:p>
          <a:pPr algn="l"/>
          <a:r>
            <a:rPr lang="en-IN" sz="800" dirty="0" smtClean="0"/>
            <a:t>Difficult to extract polar pesticides</a:t>
          </a:r>
          <a:endParaRPr lang="en-IN" sz="800" dirty="0"/>
        </a:p>
      </dgm:t>
    </dgm:pt>
    <dgm:pt modelId="{650273EE-D83E-473F-A749-8EC84F4931D3}" type="parTrans" cxnId="{C88B6A55-C0DD-4C28-BCFD-A02F77005FE5}">
      <dgm:prSet/>
      <dgm:spPr/>
      <dgm:t>
        <a:bodyPr/>
        <a:lstStyle/>
        <a:p>
          <a:endParaRPr lang="en-IN"/>
        </a:p>
      </dgm:t>
    </dgm:pt>
    <dgm:pt modelId="{5B7D6323-E2D5-43E8-A304-F0504BC576F5}" type="sibTrans" cxnId="{C88B6A55-C0DD-4C28-BCFD-A02F77005FE5}">
      <dgm:prSet/>
      <dgm:spPr/>
      <dgm:t>
        <a:bodyPr/>
        <a:lstStyle/>
        <a:p>
          <a:endParaRPr lang="en-IN"/>
        </a:p>
      </dgm:t>
    </dgm:pt>
    <dgm:pt modelId="{BCAFE59A-D227-4AC9-A51B-47F801DF078D}">
      <dgm:prSet phldrT="[Text]" custT="1"/>
      <dgm:spPr/>
      <dgm:t>
        <a:bodyPr/>
        <a:lstStyle/>
        <a:p>
          <a:pPr algn="l"/>
          <a:r>
            <a:rPr lang="fr-FR" sz="800" dirty="0" smtClean="0"/>
            <a:t>Lipids cause severe matrix effects, contaminate MS source</a:t>
          </a:r>
          <a:endParaRPr lang="en-IN" sz="800" dirty="0"/>
        </a:p>
      </dgm:t>
    </dgm:pt>
    <dgm:pt modelId="{8B58F354-82DC-4831-B97B-A2189AF0D5AE}" type="parTrans" cxnId="{3ED28F77-EE17-4F15-9744-2029BEAD0C98}">
      <dgm:prSet/>
      <dgm:spPr/>
      <dgm:t>
        <a:bodyPr/>
        <a:lstStyle/>
        <a:p>
          <a:endParaRPr lang="en-IN"/>
        </a:p>
      </dgm:t>
    </dgm:pt>
    <dgm:pt modelId="{897AAEF4-B1EE-4286-9AE6-54C28F4F3468}" type="sibTrans" cxnId="{3ED28F77-EE17-4F15-9744-2029BEAD0C98}">
      <dgm:prSet/>
      <dgm:spPr/>
      <dgm:t>
        <a:bodyPr/>
        <a:lstStyle/>
        <a:p>
          <a:endParaRPr lang="en-IN"/>
        </a:p>
      </dgm:t>
    </dgm:pt>
    <dgm:pt modelId="{A97929E4-F801-49E9-AD1B-4C9855CF27A2}">
      <dgm:prSet custT="1">
        <dgm:style>
          <a:lnRef idx="1">
            <a:schemeClr val="accent3"/>
          </a:lnRef>
          <a:fillRef idx="3">
            <a:schemeClr val="accent3"/>
          </a:fillRef>
          <a:effectRef idx="2">
            <a:schemeClr val="accent3"/>
          </a:effectRef>
          <a:fontRef idx="minor">
            <a:schemeClr val="lt1"/>
          </a:fontRef>
        </dgm:style>
      </dgm:prSet>
      <dgm:spPr/>
      <dgm:t>
        <a:bodyPr/>
        <a:lstStyle/>
        <a:p>
          <a:r>
            <a:rPr lang="en-IN" sz="2000" b="1" dirty="0" smtClean="0">
              <a:effectLst>
                <a:outerShdw blurRad="38100" dist="38100" dir="2700000" algn="tl">
                  <a:srgbClr val="000000">
                    <a:alpha val="43137"/>
                  </a:srgbClr>
                </a:outerShdw>
              </a:effectLst>
            </a:rPr>
            <a:t>Solutions</a:t>
          </a:r>
          <a:endParaRPr lang="en-IN" sz="2000" b="1" dirty="0">
            <a:effectLst>
              <a:outerShdw blurRad="38100" dist="38100" dir="2700000" algn="tl">
                <a:srgbClr val="000000">
                  <a:alpha val="43137"/>
                </a:srgbClr>
              </a:outerShdw>
            </a:effectLst>
          </a:endParaRPr>
        </a:p>
      </dgm:t>
    </dgm:pt>
    <dgm:pt modelId="{DE302EA7-3E3D-474E-AA36-466A0B917F1C}" type="parTrans" cxnId="{1BE2B344-66DB-438F-9178-A7F225D62092}">
      <dgm:prSet/>
      <dgm:spPr/>
      <dgm:t>
        <a:bodyPr/>
        <a:lstStyle/>
        <a:p>
          <a:endParaRPr lang="en-IN"/>
        </a:p>
      </dgm:t>
    </dgm:pt>
    <dgm:pt modelId="{041514E3-9B72-42AE-9468-5A3768F56D76}" type="sibTrans" cxnId="{1BE2B344-66DB-438F-9178-A7F225D62092}">
      <dgm:prSet/>
      <dgm:spPr/>
      <dgm:t>
        <a:bodyPr/>
        <a:lstStyle/>
        <a:p>
          <a:endParaRPr lang="en-IN"/>
        </a:p>
      </dgm:t>
    </dgm:pt>
    <dgm:pt modelId="{8C6519E7-3DD9-40DF-A184-B736A58D4556}">
      <dgm:prSet custT="1"/>
      <dgm:spPr/>
      <dgm:t>
        <a:bodyPr/>
        <a:lstStyle/>
        <a:p>
          <a:pPr algn="l"/>
          <a:r>
            <a:rPr lang="en-US" sz="800" dirty="0" smtClean="0"/>
            <a:t>Use C18, Z-Sep, or EMR-Lipid sorbents to remove fats</a:t>
          </a:r>
          <a:endParaRPr lang="en-IN" sz="800" dirty="0"/>
        </a:p>
      </dgm:t>
    </dgm:pt>
    <dgm:pt modelId="{AF5E4F2D-333E-4D6E-A897-E94A096F520A}" type="parTrans" cxnId="{94DC6779-2D14-41DD-A2E9-123037831F96}">
      <dgm:prSet/>
      <dgm:spPr/>
      <dgm:t>
        <a:bodyPr/>
        <a:lstStyle/>
        <a:p>
          <a:endParaRPr lang="en-IN"/>
        </a:p>
      </dgm:t>
    </dgm:pt>
    <dgm:pt modelId="{39496748-3CB3-468C-B670-903B0CA22C8A}" type="sibTrans" cxnId="{94DC6779-2D14-41DD-A2E9-123037831F96}">
      <dgm:prSet/>
      <dgm:spPr/>
      <dgm:t>
        <a:bodyPr/>
        <a:lstStyle/>
        <a:p>
          <a:endParaRPr lang="en-IN"/>
        </a:p>
      </dgm:t>
    </dgm:pt>
    <dgm:pt modelId="{7F90EF7A-60C9-46C8-A9D9-CDD859A8FE88}">
      <dgm:prSet/>
      <dgm:spPr/>
      <dgm:t>
        <a:bodyPr/>
        <a:lstStyle/>
        <a:p>
          <a:pPr algn="l"/>
          <a:r>
            <a:rPr lang="en-US" dirty="0" smtClean="0"/>
            <a:t>Freeze-out lipids at -20°C before cleanup</a:t>
          </a:r>
          <a:endParaRPr lang="en-IN" dirty="0"/>
        </a:p>
      </dgm:t>
    </dgm:pt>
    <dgm:pt modelId="{C7E20ABE-3F90-420D-A26D-FC4F6ABDE0FF}" type="parTrans" cxnId="{5F21329D-BE48-4C7A-BF5B-6B726E18E137}">
      <dgm:prSet/>
      <dgm:spPr/>
      <dgm:t>
        <a:bodyPr/>
        <a:lstStyle/>
        <a:p>
          <a:endParaRPr lang="en-IN"/>
        </a:p>
      </dgm:t>
    </dgm:pt>
    <dgm:pt modelId="{61B5A9A4-D849-47AE-B577-28F528EF1BBD}" type="sibTrans" cxnId="{5F21329D-BE48-4C7A-BF5B-6B726E18E137}">
      <dgm:prSet/>
      <dgm:spPr/>
      <dgm:t>
        <a:bodyPr/>
        <a:lstStyle/>
        <a:p>
          <a:endParaRPr lang="en-IN"/>
        </a:p>
      </dgm:t>
    </dgm:pt>
    <dgm:pt modelId="{B59AFD0A-B753-4210-A984-FBFA9E59849F}">
      <dgm:prSet custT="1"/>
      <dgm:spPr/>
      <dgm:t>
        <a:bodyPr/>
        <a:lstStyle/>
        <a:p>
          <a:r>
            <a:rPr lang="en-IN" sz="1200" b="1" dirty="0" smtClean="0"/>
            <a:t>Cereals, Grains, Spices</a:t>
          </a:r>
          <a:endParaRPr lang="en-IN" sz="1200" b="1" dirty="0"/>
        </a:p>
      </dgm:t>
    </dgm:pt>
    <dgm:pt modelId="{EC6866C0-EAC4-4903-BAD1-EB9F3C3DF5CC}" type="parTrans" cxnId="{F33D578D-1764-4FF7-93A1-AABEC2CDDC3F}">
      <dgm:prSet/>
      <dgm:spPr/>
      <dgm:t>
        <a:bodyPr/>
        <a:lstStyle/>
        <a:p>
          <a:endParaRPr lang="en-IN"/>
        </a:p>
      </dgm:t>
    </dgm:pt>
    <dgm:pt modelId="{35B8D31F-0609-4CAE-BD71-B8BB46DD2B0A}" type="sibTrans" cxnId="{F33D578D-1764-4FF7-93A1-AABEC2CDDC3F}">
      <dgm:prSet/>
      <dgm:spPr/>
      <dgm:t>
        <a:bodyPr/>
        <a:lstStyle/>
        <a:p>
          <a:endParaRPr lang="en-IN"/>
        </a:p>
      </dgm:t>
    </dgm:pt>
    <dgm:pt modelId="{406CC3DD-AD03-41BA-A6ED-D383EB049EC6}">
      <dgm:prSet custT="1">
        <dgm:style>
          <a:lnRef idx="1">
            <a:schemeClr val="accent2"/>
          </a:lnRef>
          <a:fillRef idx="2">
            <a:schemeClr val="accent2"/>
          </a:fillRef>
          <a:effectRef idx="1">
            <a:schemeClr val="accent2"/>
          </a:effectRef>
          <a:fontRef idx="minor">
            <a:schemeClr val="dk1"/>
          </a:fontRef>
        </dgm:style>
      </dgm:prSet>
      <dgm:spPr/>
      <dgm:t>
        <a:bodyPr/>
        <a:lstStyle/>
        <a:p>
          <a:r>
            <a:rPr lang="en-IN" sz="2000" b="1" dirty="0" smtClean="0">
              <a:effectLst>
                <a:outerShdw blurRad="38100" dist="38100" dir="2700000" algn="tl">
                  <a:srgbClr val="000000">
                    <a:alpha val="43137"/>
                  </a:srgbClr>
                </a:outerShdw>
              </a:effectLst>
            </a:rPr>
            <a:t>Challenges</a:t>
          </a:r>
          <a:endParaRPr lang="en-IN" sz="2000" b="1" dirty="0">
            <a:effectLst>
              <a:outerShdw blurRad="38100" dist="38100" dir="2700000" algn="tl">
                <a:srgbClr val="000000">
                  <a:alpha val="43137"/>
                </a:srgbClr>
              </a:outerShdw>
            </a:effectLst>
          </a:endParaRPr>
        </a:p>
      </dgm:t>
    </dgm:pt>
    <dgm:pt modelId="{6D0BD7FC-129D-4536-AFB6-4891DE6E9770}" type="parTrans" cxnId="{0D66AED8-51EA-4B16-B2DB-D7120197E2B1}">
      <dgm:prSet/>
      <dgm:spPr/>
      <dgm:t>
        <a:bodyPr/>
        <a:lstStyle/>
        <a:p>
          <a:endParaRPr lang="en-IN"/>
        </a:p>
      </dgm:t>
    </dgm:pt>
    <dgm:pt modelId="{F2A5D824-C7DB-41F0-873B-11E359556F30}" type="sibTrans" cxnId="{0D66AED8-51EA-4B16-B2DB-D7120197E2B1}">
      <dgm:prSet/>
      <dgm:spPr/>
      <dgm:t>
        <a:bodyPr/>
        <a:lstStyle/>
        <a:p>
          <a:endParaRPr lang="en-IN"/>
        </a:p>
      </dgm:t>
    </dgm:pt>
    <dgm:pt modelId="{5BD1DEA7-5A4A-4EF7-8B4F-CAAAF7230036}">
      <dgm:prSet/>
      <dgm:spPr/>
      <dgm:t>
        <a:bodyPr/>
        <a:lstStyle/>
        <a:p>
          <a:pPr algn="l"/>
          <a:r>
            <a:rPr lang="en-US" dirty="0" smtClean="0"/>
            <a:t>High starch/sugar → co-extraction of interference</a:t>
          </a:r>
          <a:endParaRPr lang="en-IN" dirty="0"/>
        </a:p>
      </dgm:t>
    </dgm:pt>
    <dgm:pt modelId="{59356FE6-347E-4D1E-9486-21C1DDB67D36}" type="parTrans" cxnId="{99BA665B-C880-4004-9177-BD60CF92CBF6}">
      <dgm:prSet/>
      <dgm:spPr/>
      <dgm:t>
        <a:bodyPr/>
        <a:lstStyle/>
        <a:p>
          <a:endParaRPr lang="en-IN"/>
        </a:p>
      </dgm:t>
    </dgm:pt>
    <dgm:pt modelId="{0150EA5B-9D82-46F0-AB33-CFC455BF6C89}" type="sibTrans" cxnId="{99BA665B-C880-4004-9177-BD60CF92CBF6}">
      <dgm:prSet/>
      <dgm:spPr/>
      <dgm:t>
        <a:bodyPr/>
        <a:lstStyle/>
        <a:p>
          <a:endParaRPr lang="en-IN"/>
        </a:p>
      </dgm:t>
    </dgm:pt>
    <dgm:pt modelId="{87659EB6-BEF5-46E4-9D75-43270504C08D}">
      <dgm:prSet custT="1">
        <dgm:style>
          <a:lnRef idx="1">
            <a:schemeClr val="accent3"/>
          </a:lnRef>
          <a:fillRef idx="3">
            <a:schemeClr val="accent3"/>
          </a:fillRef>
          <a:effectRef idx="2">
            <a:schemeClr val="accent3"/>
          </a:effectRef>
          <a:fontRef idx="minor">
            <a:schemeClr val="lt1"/>
          </a:fontRef>
        </dgm:style>
      </dgm:prSet>
      <dgm:spPr/>
      <dgm:t>
        <a:bodyPr/>
        <a:lstStyle/>
        <a:p>
          <a:r>
            <a:rPr lang="en-IN" sz="2000" b="1" dirty="0" smtClean="0">
              <a:effectLst>
                <a:outerShdw blurRad="38100" dist="38100" dir="2700000" algn="tl">
                  <a:srgbClr val="000000">
                    <a:alpha val="43137"/>
                  </a:srgbClr>
                </a:outerShdw>
              </a:effectLst>
            </a:rPr>
            <a:t>Solutions</a:t>
          </a:r>
          <a:endParaRPr lang="en-IN" sz="2000" b="1" dirty="0">
            <a:effectLst>
              <a:outerShdw blurRad="38100" dist="38100" dir="2700000" algn="tl">
                <a:srgbClr val="000000">
                  <a:alpha val="43137"/>
                </a:srgbClr>
              </a:outerShdw>
            </a:effectLst>
          </a:endParaRPr>
        </a:p>
      </dgm:t>
    </dgm:pt>
    <dgm:pt modelId="{D8BF562E-BA43-41BD-9157-0D2FA29044D2}" type="parTrans" cxnId="{0AEE33C2-FA15-4F62-86BD-A6FF9709DA7D}">
      <dgm:prSet/>
      <dgm:spPr/>
      <dgm:t>
        <a:bodyPr/>
        <a:lstStyle/>
        <a:p>
          <a:endParaRPr lang="en-IN"/>
        </a:p>
      </dgm:t>
    </dgm:pt>
    <dgm:pt modelId="{2D2BD7B2-F08A-4151-A3FF-C4B0AD58E777}" type="sibTrans" cxnId="{0AEE33C2-FA15-4F62-86BD-A6FF9709DA7D}">
      <dgm:prSet/>
      <dgm:spPr/>
      <dgm:t>
        <a:bodyPr/>
        <a:lstStyle/>
        <a:p>
          <a:endParaRPr lang="en-IN"/>
        </a:p>
      </dgm:t>
    </dgm:pt>
    <dgm:pt modelId="{38E9D95C-D04B-4F21-A90F-ECEAFF62229B}">
      <dgm:prSet/>
      <dgm:spPr/>
      <dgm:t>
        <a:bodyPr/>
        <a:lstStyle/>
        <a:p>
          <a:pPr algn="l"/>
          <a:r>
            <a:rPr lang="en-US" dirty="0" smtClean="0"/>
            <a:t>Add PSA or graphitized carbon black (GCB) for cleanup</a:t>
          </a:r>
          <a:endParaRPr lang="en-IN" dirty="0"/>
        </a:p>
      </dgm:t>
    </dgm:pt>
    <dgm:pt modelId="{4B7ED163-8D70-4070-99C2-D41F556CF1A2}" type="parTrans" cxnId="{370342EC-AB9F-4233-9BE6-0A4781C1C04B}">
      <dgm:prSet/>
      <dgm:spPr/>
      <dgm:t>
        <a:bodyPr/>
        <a:lstStyle/>
        <a:p>
          <a:endParaRPr lang="en-IN"/>
        </a:p>
      </dgm:t>
    </dgm:pt>
    <dgm:pt modelId="{90185828-ABCE-4D27-80B1-E82177A10569}" type="sibTrans" cxnId="{370342EC-AB9F-4233-9BE6-0A4781C1C04B}">
      <dgm:prSet/>
      <dgm:spPr/>
      <dgm:t>
        <a:bodyPr/>
        <a:lstStyle/>
        <a:p>
          <a:endParaRPr lang="en-IN"/>
        </a:p>
      </dgm:t>
    </dgm:pt>
    <dgm:pt modelId="{C031E4AF-6918-4B7A-AC84-3566AF6FD51D}">
      <dgm:prSet/>
      <dgm:spPr/>
      <dgm:t>
        <a:bodyPr/>
        <a:lstStyle/>
        <a:p>
          <a:pPr algn="l"/>
          <a:r>
            <a:rPr lang="en-US" dirty="0" smtClean="0"/>
            <a:t>Low moisture → poor extraction efficiency</a:t>
          </a:r>
          <a:endParaRPr lang="en-IN" dirty="0"/>
        </a:p>
      </dgm:t>
    </dgm:pt>
    <dgm:pt modelId="{F0170DB0-BE08-4B4F-A54D-B578A5E28261}" type="parTrans" cxnId="{D1B35C55-ED6B-4D90-985A-CDB44EA22C8A}">
      <dgm:prSet/>
      <dgm:spPr/>
      <dgm:t>
        <a:bodyPr/>
        <a:lstStyle/>
        <a:p>
          <a:endParaRPr lang="en-IN"/>
        </a:p>
      </dgm:t>
    </dgm:pt>
    <dgm:pt modelId="{454CEC7C-953B-41C8-BD7A-711B93332CAE}" type="sibTrans" cxnId="{D1B35C55-ED6B-4D90-985A-CDB44EA22C8A}">
      <dgm:prSet/>
      <dgm:spPr/>
      <dgm:t>
        <a:bodyPr/>
        <a:lstStyle/>
        <a:p>
          <a:endParaRPr lang="en-IN"/>
        </a:p>
      </dgm:t>
    </dgm:pt>
    <dgm:pt modelId="{D322C156-83FF-45B0-8EEC-51B9089DE67E}">
      <dgm:prSet/>
      <dgm:spPr/>
      <dgm:t>
        <a:bodyPr/>
        <a:lstStyle/>
        <a:p>
          <a:pPr algn="l"/>
          <a:r>
            <a:rPr lang="en-US" dirty="0" smtClean="0"/>
            <a:t> Add water (5–10 mL) to hydrate sample before extraction</a:t>
          </a:r>
          <a:endParaRPr lang="en-IN" dirty="0"/>
        </a:p>
      </dgm:t>
    </dgm:pt>
    <dgm:pt modelId="{8F191CF2-8306-4628-A735-0579487FEA95}" type="parTrans" cxnId="{1A0F51B3-C06D-44FE-B8E1-3B79D567FB0F}">
      <dgm:prSet/>
      <dgm:spPr/>
      <dgm:t>
        <a:bodyPr/>
        <a:lstStyle/>
        <a:p>
          <a:endParaRPr lang="en-IN"/>
        </a:p>
      </dgm:t>
    </dgm:pt>
    <dgm:pt modelId="{AF5AE6F1-7EA4-4823-9142-95711BAA1D49}" type="sibTrans" cxnId="{1A0F51B3-C06D-44FE-B8E1-3B79D567FB0F}">
      <dgm:prSet/>
      <dgm:spPr/>
      <dgm:t>
        <a:bodyPr/>
        <a:lstStyle/>
        <a:p>
          <a:endParaRPr lang="en-IN"/>
        </a:p>
      </dgm:t>
    </dgm:pt>
    <dgm:pt modelId="{DB3580F0-97AF-4A9A-8A0B-A1D869BD37B6}">
      <dgm:prSet custT="1"/>
      <dgm:spPr/>
      <dgm:t>
        <a:bodyPr/>
        <a:lstStyle/>
        <a:p>
          <a:r>
            <a:rPr lang="en-IN" sz="1200" b="1" dirty="0" smtClean="0">
              <a:effectLst/>
            </a:rPr>
            <a:t>Juice, Milk, Wine, Honey</a:t>
          </a:r>
          <a:endParaRPr lang="en-IN" sz="1200" b="1" dirty="0">
            <a:effectLst/>
          </a:endParaRPr>
        </a:p>
      </dgm:t>
    </dgm:pt>
    <dgm:pt modelId="{3F17B1E8-0753-4CB0-8C52-757A2470DAFE}" type="parTrans" cxnId="{E1DD6276-C445-46DE-ADDC-35A5E6E51A64}">
      <dgm:prSet/>
      <dgm:spPr/>
      <dgm:t>
        <a:bodyPr/>
        <a:lstStyle/>
        <a:p>
          <a:endParaRPr lang="en-IN"/>
        </a:p>
      </dgm:t>
    </dgm:pt>
    <dgm:pt modelId="{D354931F-FBAF-4202-B443-FED9ECD43C24}" type="sibTrans" cxnId="{E1DD6276-C445-46DE-ADDC-35A5E6E51A64}">
      <dgm:prSet/>
      <dgm:spPr/>
      <dgm:t>
        <a:bodyPr/>
        <a:lstStyle/>
        <a:p>
          <a:endParaRPr lang="en-IN"/>
        </a:p>
      </dgm:t>
    </dgm:pt>
    <dgm:pt modelId="{BB13E642-FFF4-4D71-8668-2354BEA1CC9E}">
      <dgm:prSet custT="1">
        <dgm:style>
          <a:lnRef idx="1">
            <a:schemeClr val="accent2"/>
          </a:lnRef>
          <a:fillRef idx="2">
            <a:schemeClr val="accent2"/>
          </a:fillRef>
          <a:effectRef idx="1">
            <a:schemeClr val="accent2"/>
          </a:effectRef>
          <a:fontRef idx="minor">
            <a:schemeClr val="dk1"/>
          </a:fontRef>
        </dgm:style>
      </dgm:prSet>
      <dgm:spPr/>
      <dgm:t>
        <a:bodyPr/>
        <a:lstStyle/>
        <a:p>
          <a:r>
            <a:rPr lang="en-IN" sz="2000" b="1" dirty="0" smtClean="0">
              <a:effectLst>
                <a:outerShdw blurRad="38100" dist="38100" dir="2700000" algn="tl">
                  <a:srgbClr val="000000">
                    <a:alpha val="43137"/>
                  </a:srgbClr>
                </a:outerShdw>
              </a:effectLst>
            </a:rPr>
            <a:t>Challenges</a:t>
          </a:r>
          <a:endParaRPr lang="en-IN" sz="1000" b="1" dirty="0">
            <a:effectLst>
              <a:outerShdw blurRad="38100" dist="38100" dir="2700000" algn="tl">
                <a:srgbClr val="000000">
                  <a:alpha val="43137"/>
                </a:srgbClr>
              </a:outerShdw>
            </a:effectLst>
          </a:endParaRPr>
        </a:p>
      </dgm:t>
    </dgm:pt>
    <dgm:pt modelId="{8D4F815B-2896-469F-B222-44FEBED58848}" type="parTrans" cxnId="{C65347B3-FCC5-4671-9436-EA83360AC730}">
      <dgm:prSet/>
      <dgm:spPr/>
      <dgm:t>
        <a:bodyPr/>
        <a:lstStyle/>
        <a:p>
          <a:endParaRPr lang="en-IN"/>
        </a:p>
      </dgm:t>
    </dgm:pt>
    <dgm:pt modelId="{D6990EA7-F2D6-4C78-8729-A409D79BCFC8}" type="sibTrans" cxnId="{C65347B3-FCC5-4671-9436-EA83360AC730}">
      <dgm:prSet/>
      <dgm:spPr/>
      <dgm:t>
        <a:bodyPr/>
        <a:lstStyle/>
        <a:p>
          <a:endParaRPr lang="en-IN"/>
        </a:p>
      </dgm:t>
    </dgm:pt>
    <dgm:pt modelId="{B43EDF80-0A2E-404E-A9E5-3AC3271DE106}">
      <dgm:prSet/>
      <dgm:spPr/>
      <dgm:t>
        <a:bodyPr/>
        <a:lstStyle/>
        <a:p>
          <a:pPr algn="l"/>
          <a:r>
            <a:rPr lang="en-IN" dirty="0" smtClean="0"/>
            <a:t>High sugar/protein → matrix interference</a:t>
          </a:r>
          <a:endParaRPr lang="en-IN" dirty="0"/>
        </a:p>
      </dgm:t>
    </dgm:pt>
    <dgm:pt modelId="{756548EB-4746-446E-9E13-6D0E90DA53B1}" type="parTrans" cxnId="{4BB1D4C6-48BB-43C0-975F-036D2C72A0AB}">
      <dgm:prSet/>
      <dgm:spPr/>
      <dgm:t>
        <a:bodyPr/>
        <a:lstStyle/>
        <a:p>
          <a:endParaRPr lang="en-IN"/>
        </a:p>
      </dgm:t>
    </dgm:pt>
    <dgm:pt modelId="{AE341B52-82BF-4260-9104-3E36FBD7A12F}" type="sibTrans" cxnId="{4BB1D4C6-48BB-43C0-975F-036D2C72A0AB}">
      <dgm:prSet/>
      <dgm:spPr/>
      <dgm:t>
        <a:bodyPr/>
        <a:lstStyle/>
        <a:p>
          <a:endParaRPr lang="en-IN"/>
        </a:p>
      </dgm:t>
    </dgm:pt>
    <dgm:pt modelId="{B4F9F94C-4EF7-45BE-9BB4-076784363BF9}">
      <dgm:prSet/>
      <dgm:spPr/>
      <dgm:t>
        <a:bodyPr/>
        <a:lstStyle/>
        <a:p>
          <a:pPr algn="l"/>
          <a:r>
            <a:rPr lang="en-US" dirty="0" smtClean="0"/>
            <a:t>Sticky matrix (e.g., honey) → pipetting and analysis issues</a:t>
          </a:r>
          <a:endParaRPr lang="en-IN" dirty="0"/>
        </a:p>
      </dgm:t>
    </dgm:pt>
    <dgm:pt modelId="{58D368FB-7AB7-4CE1-BB78-595BDC847392}" type="parTrans" cxnId="{5BA778A5-9675-4635-8601-D7F9FA162808}">
      <dgm:prSet/>
      <dgm:spPr/>
      <dgm:t>
        <a:bodyPr/>
        <a:lstStyle/>
        <a:p>
          <a:endParaRPr lang="en-IN"/>
        </a:p>
      </dgm:t>
    </dgm:pt>
    <dgm:pt modelId="{E0805BBB-820C-46FF-A264-B90C28753122}" type="sibTrans" cxnId="{5BA778A5-9675-4635-8601-D7F9FA162808}">
      <dgm:prSet/>
      <dgm:spPr/>
      <dgm:t>
        <a:bodyPr/>
        <a:lstStyle/>
        <a:p>
          <a:endParaRPr lang="en-IN"/>
        </a:p>
      </dgm:t>
    </dgm:pt>
    <dgm:pt modelId="{6F3B4F34-57C3-48DF-9566-51BFA3547D45}">
      <dgm:prSet custT="1">
        <dgm:style>
          <a:lnRef idx="1">
            <a:schemeClr val="accent3"/>
          </a:lnRef>
          <a:fillRef idx="3">
            <a:schemeClr val="accent3"/>
          </a:fillRef>
          <a:effectRef idx="2">
            <a:schemeClr val="accent3"/>
          </a:effectRef>
          <a:fontRef idx="minor">
            <a:schemeClr val="lt1"/>
          </a:fontRef>
        </dgm:style>
      </dgm:prSet>
      <dgm:spPr/>
      <dgm:t>
        <a:bodyPr/>
        <a:lstStyle/>
        <a:p>
          <a:r>
            <a:rPr lang="en-IN" sz="2000" b="1" dirty="0" smtClean="0">
              <a:effectLst>
                <a:outerShdw blurRad="38100" dist="38100" dir="2700000" algn="tl">
                  <a:srgbClr val="000000">
                    <a:alpha val="43137"/>
                  </a:srgbClr>
                </a:outerShdw>
              </a:effectLst>
            </a:rPr>
            <a:t>Solutions</a:t>
          </a:r>
          <a:endParaRPr lang="en-IN" sz="2000" dirty="0"/>
        </a:p>
      </dgm:t>
    </dgm:pt>
    <dgm:pt modelId="{D15CA445-F2D0-4A55-8BBE-717C847305FA}" type="parTrans" cxnId="{5CC0A44B-0B5A-463E-9023-E8053080E100}">
      <dgm:prSet/>
      <dgm:spPr/>
      <dgm:t>
        <a:bodyPr/>
        <a:lstStyle/>
        <a:p>
          <a:endParaRPr lang="en-IN"/>
        </a:p>
      </dgm:t>
    </dgm:pt>
    <dgm:pt modelId="{E21A9AE8-8FD8-47DB-AFF4-BF8D2603FA6F}" type="sibTrans" cxnId="{5CC0A44B-0B5A-463E-9023-E8053080E100}">
      <dgm:prSet/>
      <dgm:spPr/>
      <dgm:t>
        <a:bodyPr/>
        <a:lstStyle/>
        <a:p>
          <a:endParaRPr lang="en-IN"/>
        </a:p>
      </dgm:t>
    </dgm:pt>
    <dgm:pt modelId="{52486480-3DD1-488A-AFEB-B97F2CF702BE}">
      <dgm:prSet/>
      <dgm:spPr/>
      <dgm:t>
        <a:bodyPr/>
        <a:lstStyle/>
        <a:p>
          <a:pPr algn="l"/>
          <a:r>
            <a:rPr lang="en-US" dirty="0" smtClean="0"/>
            <a:t> Add extraction salts to improve phase separation</a:t>
          </a:r>
          <a:endParaRPr lang="en-IN" dirty="0"/>
        </a:p>
      </dgm:t>
    </dgm:pt>
    <dgm:pt modelId="{5AFCB3B3-A645-4110-880A-CDCAEDFB4508}" type="parTrans" cxnId="{D936BF16-B47F-4A50-B026-B893C5332247}">
      <dgm:prSet/>
      <dgm:spPr/>
      <dgm:t>
        <a:bodyPr/>
        <a:lstStyle/>
        <a:p>
          <a:endParaRPr lang="en-IN"/>
        </a:p>
      </dgm:t>
    </dgm:pt>
    <dgm:pt modelId="{37DCFF82-BA1A-4A38-854A-50CD4D5E8E99}" type="sibTrans" cxnId="{D936BF16-B47F-4A50-B026-B893C5332247}">
      <dgm:prSet/>
      <dgm:spPr/>
      <dgm:t>
        <a:bodyPr/>
        <a:lstStyle/>
        <a:p>
          <a:endParaRPr lang="en-IN"/>
        </a:p>
      </dgm:t>
    </dgm:pt>
    <dgm:pt modelId="{DDE95BF1-7AB2-4DE5-AFF7-055B676D4247}">
      <dgm:prSet/>
      <dgm:spPr/>
      <dgm:t>
        <a:bodyPr/>
        <a:lstStyle/>
        <a:p>
          <a:pPr algn="l"/>
          <a:r>
            <a:rPr lang="en-US" dirty="0" smtClean="0"/>
            <a:t>Use PSA to remove sugars and proteins</a:t>
          </a:r>
          <a:endParaRPr lang="en-IN" dirty="0"/>
        </a:p>
      </dgm:t>
    </dgm:pt>
    <dgm:pt modelId="{B5DAE59C-CBB2-4AFE-986D-027E23807206}" type="parTrans" cxnId="{2912943A-5FD8-4FC2-8543-62896EAB7841}">
      <dgm:prSet/>
      <dgm:spPr/>
      <dgm:t>
        <a:bodyPr/>
        <a:lstStyle/>
        <a:p>
          <a:endParaRPr lang="en-IN"/>
        </a:p>
      </dgm:t>
    </dgm:pt>
    <dgm:pt modelId="{7323C5BF-AB11-4F5A-BB21-F41689C06F85}" type="sibTrans" cxnId="{2912943A-5FD8-4FC2-8543-62896EAB7841}">
      <dgm:prSet/>
      <dgm:spPr/>
      <dgm:t>
        <a:bodyPr/>
        <a:lstStyle/>
        <a:p>
          <a:endParaRPr lang="en-IN"/>
        </a:p>
      </dgm:t>
    </dgm:pt>
    <dgm:pt modelId="{94FE675B-4C76-4648-8DF0-36371984E59C}">
      <dgm:prSet/>
      <dgm:spPr/>
      <dgm:t>
        <a:bodyPr/>
        <a:lstStyle/>
        <a:p>
          <a:pPr algn="l"/>
          <a:r>
            <a:rPr lang="en-US" dirty="0" smtClean="0"/>
            <a:t>Low organic content → poor partitioning</a:t>
          </a:r>
          <a:endParaRPr lang="en-IN" dirty="0"/>
        </a:p>
      </dgm:t>
    </dgm:pt>
    <dgm:pt modelId="{848EF859-39BA-46F9-A257-63FE27D9FC68}" type="parTrans" cxnId="{9E89CAE9-41DE-4BFA-A267-8CEFBEB2982D}">
      <dgm:prSet/>
      <dgm:spPr/>
      <dgm:t>
        <a:bodyPr/>
        <a:lstStyle/>
        <a:p>
          <a:endParaRPr lang="en-IN"/>
        </a:p>
      </dgm:t>
    </dgm:pt>
    <dgm:pt modelId="{8B0D42BA-838C-4178-8982-F0DA1A8ADE66}" type="sibTrans" cxnId="{9E89CAE9-41DE-4BFA-A267-8CEFBEB2982D}">
      <dgm:prSet/>
      <dgm:spPr/>
      <dgm:t>
        <a:bodyPr/>
        <a:lstStyle/>
        <a:p>
          <a:endParaRPr lang="en-IN"/>
        </a:p>
      </dgm:t>
    </dgm:pt>
    <dgm:pt modelId="{DC320DAF-0043-4860-BA8E-1030231D254C}">
      <dgm:prSet/>
      <dgm:spPr/>
      <dgm:t>
        <a:bodyPr/>
        <a:lstStyle/>
        <a:p>
          <a:pPr algn="l"/>
          <a:r>
            <a:rPr lang="en-US" dirty="0" smtClean="0"/>
            <a:t>Dilute the sample and apply freeze-out or dual cleanup</a:t>
          </a:r>
          <a:endParaRPr lang="en-IN" dirty="0"/>
        </a:p>
      </dgm:t>
    </dgm:pt>
    <dgm:pt modelId="{0AD1C003-B80D-416C-ABA0-88BDF24F2868}" type="parTrans" cxnId="{518D727D-B13C-4E0D-A5C6-CEE3CA426629}">
      <dgm:prSet/>
      <dgm:spPr/>
      <dgm:t>
        <a:bodyPr/>
        <a:lstStyle/>
        <a:p>
          <a:endParaRPr lang="en-IN"/>
        </a:p>
      </dgm:t>
    </dgm:pt>
    <dgm:pt modelId="{3A61C668-1D5B-4685-A270-64211EF2A849}" type="sibTrans" cxnId="{518D727D-B13C-4E0D-A5C6-CEE3CA426629}">
      <dgm:prSet/>
      <dgm:spPr/>
      <dgm:t>
        <a:bodyPr/>
        <a:lstStyle/>
        <a:p>
          <a:endParaRPr lang="en-IN"/>
        </a:p>
      </dgm:t>
    </dgm:pt>
    <dgm:pt modelId="{30A89404-6AA0-43C9-84BA-2814E2356917}">
      <dgm:prSet/>
      <dgm:spPr/>
      <dgm:t>
        <a:bodyPr/>
        <a:lstStyle/>
        <a:p>
          <a:r>
            <a:rPr lang="en-IN" b="1" dirty="0" smtClean="0"/>
            <a:t>Processed Foods</a:t>
          </a:r>
          <a:endParaRPr lang="en-IN" b="1" dirty="0"/>
        </a:p>
      </dgm:t>
    </dgm:pt>
    <dgm:pt modelId="{72D9AFA2-662A-42BE-B287-80AE7336BA33}" type="parTrans" cxnId="{7D2572F1-C8FD-43D5-8634-81BC1EFDF192}">
      <dgm:prSet/>
      <dgm:spPr/>
      <dgm:t>
        <a:bodyPr/>
        <a:lstStyle/>
        <a:p>
          <a:endParaRPr lang="en-IN"/>
        </a:p>
      </dgm:t>
    </dgm:pt>
    <dgm:pt modelId="{782128F6-F27A-41FB-B668-E999EB3A4CF6}" type="sibTrans" cxnId="{7D2572F1-C8FD-43D5-8634-81BC1EFDF192}">
      <dgm:prSet/>
      <dgm:spPr/>
      <dgm:t>
        <a:bodyPr/>
        <a:lstStyle/>
        <a:p>
          <a:endParaRPr lang="en-IN"/>
        </a:p>
      </dgm:t>
    </dgm:pt>
    <dgm:pt modelId="{8AAD0FDF-F245-45D5-9838-368B38BDDBC3}">
      <dgm:prSet/>
      <dgm:spPr/>
      <dgm:t>
        <a:bodyPr/>
        <a:lstStyle/>
        <a:p>
          <a:pPr algn="l"/>
          <a:r>
            <a:rPr lang="en-US" dirty="0" smtClean="0"/>
            <a:t>Chlorophyll, pigments interfere with MS</a:t>
          </a:r>
          <a:endParaRPr lang="en-IN" dirty="0"/>
        </a:p>
      </dgm:t>
    </dgm:pt>
    <dgm:pt modelId="{53A8D96A-D70D-4AAE-B5E3-4B242064FBCA}" type="parTrans" cxnId="{3EB358FF-5D11-473E-B71E-A5EBC102267D}">
      <dgm:prSet/>
      <dgm:spPr/>
      <dgm:t>
        <a:bodyPr/>
        <a:lstStyle/>
        <a:p>
          <a:endParaRPr lang="en-IN"/>
        </a:p>
      </dgm:t>
    </dgm:pt>
    <dgm:pt modelId="{2135C0AF-7B74-45FE-968A-2AFFA591A7AB}" type="sibTrans" cxnId="{3EB358FF-5D11-473E-B71E-A5EBC102267D}">
      <dgm:prSet/>
      <dgm:spPr/>
      <dgm:t>
        <a:bodyPr/>
        <a:lstStyle/>
        <a:p>
          <a:endParaRPr lang="en-IN"/>
        </a:p>
      </dgm:t>
    </dgm:pt>
    <dgm:pt modelId="{9C0F0021-FB1C-42F4-8A31-A23B2E4F2E47}">
      <dgm:prSet/>
      <dgm:spPr/>
      <dgm:t>
        <a:bodyPr/>
        <a:lstStyle/>
        <a:p>
          <a:pPr algn="l"/>
          <a:r>
            <a:rPr lang="en-US" dirty="0" smtClean="0"/>
            <a:t>Some pesticides adsorbed on pigments</a:t>
          </a:r>
          <a:endParaRPr lang="en-IN" dirty="0"/>
        </a:p>
      </dgm:t>
    </dgm:pt>
    <dgm:pt modelId="{0029B8E0-4D5A-4C00-BCF9-802B9C2E50D7}" type="parTrans" cxnId="{4014C8DA-55C2-4A7C-9724-6B41CE08D57B}">
      <dgm:prSet/>
      <dgm:spPr/>
      <dgm:t>
        <a:bodyPr/>
        <a:lstStyle/>
        <a:p>
          <a:endParaRPr lang="en-IN"/>
        </a:p>
      </dgm:t>
    </dgm:pt>
    <dgm:pt modelId="{20EC2605-2C7B-45C4-8DF3-CB6FCD5B0934}" type="sibTrans" cxnId="{4014C8DA-55C2-4A7C-9724-6B41CE08D57B}">
      <dgm:prSet/>
      <dgm:spPr/>
      <dgm:t>
        <a:bodyPr/>
        <a:lstStyle/>
        <a:p>
          <a:endParaRPr lang="en-IN"/>
        </a:p>
      </dgm:t>
    </dgm:pt>
    <dgm:pt modelId="{5CBA06D9-2CD0-45E8-BB14-93ABFFFD287A}">
      <dgm:prSet/>
      <dgm:spPr/>
      <dgm:t>
        <a:bodyPr/>
        <a:lstStyle/>
        <a:p>
          <a:pPr algn="l"/>
          <a:r>
            <a:rPr lang="en-IN" dirty="0" smtClean="0"/>
            <a:t>Co-extraction of plant metabolites</a:t>
          </a:r>
          <a:endParaRPr lang="en-IN" dirty="0"/>
        </a:p>
      </dgm:t>
    </dgm:pt>
    <dgm:pt modelId="{4A5CDC6B-1289-4D0A-B815-3D3CE3F6CDF6}" type="parTrans" cxnId="{F067E1DF-1A30-4ABE-B6BE-8C6315D19DE6}">
      <dgm:prSet/>
      <dgm:spPr/>
      <dgm:t>
        <a:bodyPr/>
        <a:lstStyle/>
        <a:p>
          <a:endParaRPr lang="en-IN"/>
        </a:p>
      </dgm:t>
    </dgm:pt>
    <dgm:pt modelId="{2A82C17E-027E-4284-A102-A4A711D78AA0}" type="sibTrans" cxnId="{F067E1DF-1A30-4ABE-B6BE-8C6315D19DE6}">
      <dgm:prSet/>
      <dgm:spPr/>
      <dgm:t>
        <a:bodyPr/>
        <a:lstStyle/>
        <a:p>
          <a:endParaRPr lang="en-IN"/>
        </a:p>
      </dgm:t>
    </dgm:pt>
    <dgm:pt modelId="{754BF055-8FCE-49D6-A1C2-411DD32D3ECC}">
      <dgm:prSet custT="1">
        <dgm:style>
          <a:lnRef idx="1">
            <a:schemeClr val="accent3"/>
          </a:lnRef>
          <a:fillRef idx="3">
            <a:schemeClr val="accent3"/>
          </a:fillRef>
          <a:effectRef idx="2">
            <a:schemeClr val="accent3"/>
          </a:effectRef>
          <a:fontRef idx="minor">
            <a:schemeClr val="lt1"/>
          </a:fontRef>
        </dgm:style>
      </dgm:prSet>
      <dgm:spPr/>
      <dgm:t>
        <a:bodyPr/>
        <a:lstStyle/>
        <a:p>
          <a:r>
            <a:rPr lang="en-IN" sz="2000" b="1" dirty="0" smtClean="0">
              <a:effectLst>
                <a:outerShdw blurRad="38100" dist="38100" dir="2700000" algn="tl">
                  <a:srgbClr val="000000">
                    <a:alpha val="43137"/>
                  </a:srgbClr>
                </a:outerShdw>
              </a:effectLst>
            </a:rPr>
            <a:t>Solutions</a:t>
          </a:r>
          <a:endParaRPr lang="en-IN" sz="2000" b="1" dirty="0">
            <a:effectLst>
              <a:outerShdw blurRad="38100" dist="38100" dir="2700000" algn="tl">
                <a:srgbClr val="000000">
                  <a:alpha val="43137"/>
                </a:srgbClr>
              </a:outerShdw>
            </a:effectLst>
          </a:endParaRPr>
        </a:p>
      </dgm:t>
    </dgm:pt>
    <dgm:pt modelId="{050A207A-3690-4571-8A1A-79A1D66F6DB0}" type="parTrans" cxnId="{73E39ACB-CC6F-4B75-B2A7-1995B0AD1AF2}">
      <dgm:prSet/>
      <dgm:spPr/>
      <dgm:t>
        <a:bodyPr/>
        <a:lstStyle/>
        <a:p>
          <a:endParaRPr lang="en-IN"/>
        </a:p>
      </dgm:t>
    </dgm:pt>
    <dgm:pt modelId="{7998B782-36A5-4EF7-A340-08F262E70975}" type="sibTrans" cxnId="{73E39ACB-CC6F-4B75-B2A7-1995B0AD1AF2}">
      <dgm:prSet/>
      <dgm:spPr/>
      <dgm:t>
        <a:bodyPr/>
        <a:lstStyle/>
        <a:p>
          <a:endParaRPr lang="en-IN"/>
        </a:p>
      </dgm:t>
    </dgm:pt>
    <dgm:pt modelId="{C21022B2-0D9B-4A1C-8035-F8774B6D6E0B}">
      <dgm:prSet/>
      <dgm:spPr/>
      <dgm:t>
        <a:bodyPr/>
        <a:lstStyle/>
        <a:p>
          <a:pPr algn="l"/>
          <a:r>
            <a:rPr lang="en-US" dirty="0" smtClean="0"/>
            <a:t>Add GCB for pigment removal (use carefully to avoid pesticide loss)</a:t>
          </a:r>
          <a:endParaRPr lang="en-IN" dirty="0"/>
        </a:p>
      </dgm:t>
    </dgm:pt>
    <dgm:pt modelId="{425D3C7C-9CCE-4238-A266-D64511C93F43}" type="parTrans" cxnId="{70C44712-BF4E-4305-968F-6EA922473E22}">
      <dgm:prSet/>
      <dgm:spPr/>
      <dgm:t>
        <a:bodyPr/>
        <a:lstStyle/>
        <a:p>
          <a:endParaRPr lang="en-IN"/>
        </a:p>
      </dgm:t>
    </dgm:pt>
    <dgm:pt modelId="{F0807334-834D-4A6D-A97F-7C3592A4927A}" type="sibTrans" cxnId="{70C44712-BF4E-4305-968F-6EA922473E22}">
      <dgm:prSet/>
      <dgm:spPr/>
      <dgm:t>
        <a:bodyPr/>
        <a:lstStyle/>
        <a:p>
          <a:endParaRPr lang="en-IN"/>
        </a:p>
      </dgm:t>
    </dgm:pt>
    <dgm:pt modelId="{D5AFDCEF-1EE7-4574-BB46-060B51BC11A2}">
      <dgm:prSet/>
      <dgm:spPr/>
      <dgm:t>
        <a:bodyPr/>
        <a:lstStyle/>
        <a:p>
          <a:pPr algn="l"/>
          <a:r>
            <a:rPr lang="en-US" dirty="0" smtClean="0"/>
            <a:t>Combine PSA + C18 + GCB for better cleanup</a:t>
          </a:r>
          <a:endParaRPr lang="en-IN" dirty="0"/>
        </a:p>
      </dgm:t>
    </dgm:pt>
    <dgm:pt modelId="{FDCD400D-ABE0-42C4-A446-E2A6F9AA7E6D}" type="parTrans" cxnId="{54B11EA9-0FC9-4648-BED0-53CD4A4E4F4B}">
      <dgm:prSet/>
      <dgm:spPr/>
      <dgm:t>
        <a:bodyPr/>
        <a:lstStyle/>
        <a:p>
          <a:endParaRPr lang="en-IN"/>
        </a:p>
      </dgm:t>
    </dgm:pt>
    <dgm:pt modelId="{17480CE2-9A9C-4AC3-935B-E4ABE695437D}" type="sibTrans" cxnId="{54B11EA9-0FC9-4648-BED0-53CD4A4E4F4B}">
      <dgm:prSet/>
      <dgm:spPr/>
      <dgm:t>
        <a:bodyPr/>
        <a:lstStyle/>
        <a:p>
          <a:endParaRPr lang="en-IN"/>
        </a:p>
      </dgm:t>
    </dgm:pt>
    <dgm:pt modelId="{6CEF6FD2-5354-4ABE-87FF-9A7978E93D9A}">
      <dgm:prSet/>
      <dgm:spPr/>
      <dgm:t>
        <a:bodyPr/>
        <a:lstStyle/>
        <a:p>
          <a:pPr algn="l"/>
          <a:r>
            <a:rPr lang="en-US" dirty="0" smtClean="0"/>
            <a:t>Reduce GCB quantity or use modified GCB</a:t>
          </a:r>
          <a:endParaRPr lang="en-IN" dirty="0"/>
        </a:p>
      </dgm:t>
    </dgm:pt>
    <dgm:pt modelId="{48F1CE6A-A44E-4523-9D9A-C316A824A95B}" type="parTrans" cxnId="{95B3E5E2-C211-40D9-8085-35275508B887}">
      <dgm:prSet/>
      <dgm:spPr/>
      <dgm:t>
        <a:bodyPr/>
        <a:lstStyle/>
        <a:p>
          <a:endParaRPr lang="en-IN"/>
        </a:p>
      </dgm:t>
    </dgm:pt>
    <dgm:pt modelId="{89831FAB-EF7B-4CD2-84B8-BE236FEC4AF9}" type="sibTrans" cxnId="{95B3E5E2-C211-40D9-8085-35275508B887}">
      <dgm:prSet/>
      <dgm:spPr/>
      <dgm:t>
        <a:bodyPr/>
        <a:lstStyle/>
        <a:p>
          <a:endParaRPr lang="en-IN"/>
        </a:p>
      </dgm:t>
    </dgm:pt>
    <dgm:pt modelId="{EFC06468-B703-45FF-BB3D-27174B8874E6}">
      <dgm:prSet custT="1"/>
      <dgm:spPr/>
      <dgm:t>
        <a:bodyPr/>
        <a:lstStyle/>
        <a:p>
          <a:r>
            <a:rPr lang="en-IN" sz="1200" b="1" dirty="0" smtClean="0"/>
            <a:t>Baby food, baked products</a:t>
          </a:r>
          <a:endParaRPr lang="en-IN" sz="1200" b="1" dirty="0"/>
        </a:p>
      </dgm:t>
    </dgm:pt>
    <dgm:pt modelId="{277BDCC6-936C-49C9-8723-AA0AE540B7EC}" type="parTrans" cxnId="{4E300D9F-683E-4F60-8997-FEDFDF144571}">
      <dgm:prSet/>
      <dgm:spPr/>
      <dgm:t>
        <a:bodyPr/>
        <a:lstStyle/>
        <a:p>
          <a:endParaRPr lang="en-IN"/>
        </a:p>
      </dgm:t>
    </dgm:pt>
    <dgm:pt modelId="{FE10AD59-B870-4227-A836-1D9400C42235}" type="sibTrans" cxnId="{4E300D9F-683E-4F60-8997-FEDFDF144571}">
      <dgm:prSet/>
      <dgm:spPr/>
      <dgm:t>
        <a:bodyPr/>
        <a:lstStyle/>
        <a:p>
          <a:endParaRPr lang="en-IN"/>
        </a:p>
      </dgm:t>
    </dgm:pt>
    <dgm:pt modelId="{49704D4E-D408-47B0-A073-A09A57362F9C}">
      <dgm:prSet custT="1">
        <dgm:style>
          <a:lnRef idx="1">
            <a:schemeClr val="accent2"/>
          </a:lnRef>
          <a:fillRef idx="2">
            <a:schemeClr val="accent2"/>
          </a:fillRef>
          <a:effectRef idx="1">
            <a:schemeClr val="accent2"/>
          </a:effectRef>
          <a:fontRef idx="minor">
            <a:schemeClr val="dk1"/>
          </a:fontRef>
        </dgm:style>
      </dgm:prSet>
      <dgm:spPr/>
      <dgm:t>
        <a:bodyPr/>
        <a:lstStyle/>
        <a:p>
          <a:r>
            <a:rPr lang="en-IN" sz="2000" b="1" dirty="0" smtClean="0">
              <a:effectLst>
                <a:outerShdw blurRad="38100" dist="38100" dir="2700000" algn="tl">
                  <a:srgbClr val="000000">
                    <a:alpha val="43137"/>
                  </a:srgbClr>
                </a:outerShdw>
              </a:effectLst>
            </a:rPr>
            <a:t>Challenges</a:t>
          </a:r>
          <a:endParaRPr lang="en-IN" sz="2000" b="1" dirty="0">
            <a:effectLst>
              <a:outerShdw blurRad="38100" dist="38100" dir="2700000" algn="tl">
                <a:srgbClr val="000000">
                  <a:alpha val="43137"/>
                </a:srgbClr>
              </a:outerShdw>
            </a:effectLst>
          </a:endParaRPr>
        </a:p>
      </dgm:t>
    </dgm:pt>
    <dgm:pt modelId="{28E126DD-1923-489D-A7DF-BA5862C0390E}" type="parTrans" cxnId="{E1F302A4-5197-4805-88B2-0E2272546C9F}">
      <dgm:prSet/>
      <dgm:spPr/>
      <dgm:t>
        <a:bodyPr/>
        <a:lstStyle/>
        <a:p>
          <a:endParaRPr lang="en-IN"/>
        </a:p>
      </dgm:t>
    </dgm:pt>
    <dgm:pt modelId="{C4CACE54-674B-4F4E-9051-7BEFBABD6580}" type="sibTrans" cxnId="{E1F302A4-5197-4805-88B2-0E2272546C9F}">
      <dgm:prSet/>
      <dgm:spPr/>
      <dgm:t>
        <a:bodyPr/>
        <a:lstStyle/>
        <a:p>
          <a:endParaRPr lang="en-IN"/>
        </a:p>
      </dgm:t>
    </dgm:pt>
    <dgm:pt modelId="{158E1C64-574A-4C0B-89E6-3060F4D01DE8}">
      <dgm:prSet/>
      <dgm:spPr/>
      <dgm:t>
        <a:bodyPr/>
        <a:lstStyle/>
        <a:p>
          <a:pPr algn="l"/>
          <a:r>
            <a:rPr lang="en-IN" dirty="0" smtClean="0"/>
            <a:t>Complex and variable matrices</a:t>
          </a:r>
          <a:endParaRPr lang="en-IN" dirty="0"/>
        </a:p>
      </dgm:t>
    </dgm:pt>
    <dgm:pt modelId="{20906000-27E2-4B3E-8A37-BA5E4B92DB32}" type="parTrans" cxnId="{56D15254-5A25-4526-9FBB-8F877BC7BEB4}">
      <dgm:prSet/>
      <dgm:spPr/>
      <dgm:t>
        <a:bodyPr/>
        <a:lstStyle/>
        <a:p>
          <a:endParaRPr lang="en-IN"/>
        </a:p>
      </dgm:t>
    </dgm:pt>
    <dgm:pt modelId="{ECCB547C-0A17-404B-866E-9054D87123DC}" type="sibTrans" cxnId="{56D15254-5A25-4526-9FBB-8F877BC7BEB4}">
      <dgm:prSet/>
      <dgm:spPr/>
      <dgm:t>
        <a:bodyPr/>
        <a:lstStyle/>
        <a:p>
          <a:endParaRPr lang="en-IN"/>
        </a:p>
      </dgm:t>
    </dgm:pt>
    <dgm:pt modelId="{4A101E9F-C1C2-49DD-B9F5-136CB0F0A977}">
      <dgm:prSet/>
      <dgm:spPr/>
      <dgm:t>
        <a:bodyPr/>
        <a:lstStyle/>
        <a:p>
          <a:r>
            <a:rPr lang="en-US" dirty="0" smtClean="0"/>
            <a:t>Oil, sugar, additives interfere with analysis</a:t>
          </a:r>
          <a:endParaRPr lang="en-IN" dirty="0"/>
        </a:p>
      </dgm:t>
    </dgm:pt>
    <dgm:pt modelId="{F1951814-FDC7-4549-BAA7-4F15CE2C933F}" type="parTrans" cxnId="{13740A3C-19F6-460D-AFBE-55312C75DD6B}">
      <dgm:prSet/>
      <dgm:spPr/>
      <dgm:t>
        <a:bodyPr/>
        <a:lstStyle/>
        <a:p>
          <a:endParaRPr lang="en-IN"/>
        </a:p>
      </dgm:t>
    </dgm:pt>
    <dgm:pt modelId="{787D2088-3B02-4762-884A-3421D2689AF2}" type="sibTrans" cxnId="{13740A3C-19F6-460D-AFBE-55312C75DD6B}">
      <dgm:prSet/>
      <dgm:spPr/>
      <dgm:t>
        <a:bodyPr/>
        <a:lstStyle/>
        <a:p>
          <a:endParaRPr lang="en-IN"/>
        </a:p>
      </dgm:t>
    </dgm:pt>
    <dgm:pt modelId="{EC7E1605-6308-4487-A33D-13181E2EA2A5}">
      <dgm:prSet custT="1">
        <dgm:style>
          <a:lnRef idx="1">
            <a:schemeClr val="accent3"/>
          </a:lnRef>
          <a:fillRef idx="3">
            <a:schemeClr val="accent3"/>
          </a:fillRef>
          <a:effectRef idx="2">
            <a:schemeClr val="accent3"/>
          </a:effectRef>
          <a:fontRef idx="minor">
            <a:schemeClr val="lt1"/>
          </a:fontRef>
        </dgm:style>
      </dgm:prSet>
      <dgm:spPr/>
      <dgm:t>
        <a:bodyPr/>
        <a:lstStyle/>
        <a:p>
          <a:r>
            <a:rPr lang="en-IN" sz="2000" b="1" dirty="0" smtClean="0">
              <a:effectLst>
                <a:outerShdw blurRad="38100" dist="38100" dir="2700000" algn="tl">
                  <a:srgbClr val="000000">
                    <a:alpha val="43137"/>
                  </a:srgbClr>
                </a:outerShdw>
              </a:effectLst>
            </a:rPr>
            <a:t>Solutions</a:t>
          </a:r>
          <a:endParaRPr lang="en-IN" sz="2000" b="1" dirty="0">
            <a:effectLst>
              <a:outerShdw blurRad="38100" dist="38100" dir="2700000" algn="tl">
                <a:srgbClr val="000000">
                  <a:alpha val="43137"/>
                </a:srgbClr>
              </a:outerShdw>
            </a:effectLst>
          </a:endParaRPr>
        </a:p>
      </dgm:t>
    </dgm:pt>
    <dgm:pt modelId="{719F8327-AB63-4423-B5AE-D05FCA938ACC}" type="parTrans" cxnId="{7B62B1DB-5FF2-4608-BB31-98B000714DFB}">
      <dgm:prSet/>
      <dgm:spPr/>
      <dgm:t>
        <a:bodyPr/>
        <a:lstStyle/>
        <a:p>
          <a:endParaRPr lang="en-IN"/>
        </a:p>
      </dgm:t>
    </dgm:pt>
    <dgm:pt modelId="{648BE134-C1D1-494F-925C-E41238F39AFA}" type="sibTrans" cxnId="{7B62B1DB-5FF2-4608-BB31-98B000714DFB}">
      <dgm:prSet/>
      <dgm:spPr/>
      <dgm:t>
        <a:bodyPr/>
        <a:lstStyle/>
        <a:p>
          <a:endParaRPr lang="en-IN"/>
        </a:p>
      </dgm:t>
    </dgm:pt>
    <dgm:pt modelId="{BAFCDC2A-F4DB-4524-B387-45BA63C82AC7}">
      <dgm:prSet/>
      <dgm:spPr/>
      <dgm:t>
        <a:bodyPr/>
        <a:lstStyle/>
        <a:p>
          <a:pPr algn="l"/>
          <a:r>
            <a:rPr lang="en-US" dirty="0" smtClean="0"/>
            <a:t>Use internal standards (ILIS) and matrix-matched calibration</a:t>
          </a:r>
          <a:endParaRPr lang="en-IN" dirty="0"/>
        </a:p>
      </dgm:t>
    </dgm:pt>
    <dgm:pt modelId="{21CFBB78-F3D3-446F-8F51-F0C1E6A4F957}" type="parTrans" cxnId="{AD597ECE-C9D7-4286-8278-5A2C252D5ABD}">
      <dgm:prSet/>
      <dgm:spPr/>
      <dgm:t>
        <a:bodyPr/>
        <a:lstStyle/>
        <a:p>
          <a:endParaRPr lang="en-IN"/>
        </a:p>
      </dgm:t>
    </dgm:pt>
    <dgm:pt modelId="{EB1773F0-6B0F-4F79-AF8C-FF55DB21CE9F}" type="sibTrans" cxnId="{AD597ECE-C9D7-4286-8278-5A2C252D5ABD}">
      <dgm:prSet/>
      <dgm:spPr/>
      <dgm:t>
        <a:bodyPr/>
        <a:lstStyle/>
        <a:p>
          <a:endParaRPr lang="en-IN"/>
        </a:p>
      </dgm:t>
    </dgm:pt>
    <dgm:pt modelId="{4CB1BCDD-510F-4F09-9AC8-22BB0AA035D9}">
      <dgm:prSet/>
      <dgm:spPr/>
      <dgm:t>
        <a:bodyPr/>
        <a:lstStyle/>
        <a:p>
          <a:pPr algn="l"/>
          <a:r>
            <a:rPr lang="en-US" dirty="0" smtClean="0"/>
            <a:t>Apply multi-sorbent d-SPE cleanup tailored to matrix type</a:t>
          </a:r>
          <a:endParaRPr lang="en-IN" dirty="0"/>
        </a:p>
      </dgm:t>
    </dgm:pt>
    <dgm:pt modelId="{26F5D484-0A37-4FD7-B72E-2B17EA9D7F00}" type="parTrans" cxnId="{6CBC646C-6843-450E-BCD7-C3FC437CE898}">
      <dgm:prSet/>
      <dgm:spPr/>
      <dgm:t>
        <a:bodyPr/>
        <a:lstStyle/>
        <a:p>
          <a:endParaRPr lang="en-IN"/>
        </a:p>
      </dgm:t>
    </dgm:pt>
    <dgm:pt modelId="{4E58B1F2-564A-4D9A-BF65-02B2840200EE}" type="sibTrans" cxnId="{6CBC646C-6843-450E-BCD7-C3FC437CE898}">
      <dgm:prSet/>
      <dgm:spPr/>
      <dgm:t>
        <a:bodyPr/>
        <a:lstStyle/>
        <a:p>
          <a:endParaRPr lang="en-IN"/>
        </a:p>
      </dgm:t>
    </dgm:pt>
    <dgm:pt modelId="{91AE2BF8-5B32-4A2B-A6A2-E8BA892CB6C2}" type="pres">
      <dgm:prSet presAssocID="{F77F5173-3A28-49AB-8CEA-0D890D2A0F0A}" presName="Name0" presStyleCnt="0">
        <dgm:presLayoutVars>
          <dgm:dir/>
          <dgm:animLvl val="lvl"/>
          <dgm:resizeHandles val="exact"/>
        </dgm:presLayoutVars>
      </dgm:prSet>
      <dgm:spPr/>
      <dgm:t>
        <a:bodyPr/>
        <a:lstStyle/>
        <a:p>
          <a:endParaRPr lang="en-IN"/>
        </a:p>
      </dgm:t>
    </dgm:pt>
    <dgm:pt modelId="{559F698D-0F93-4A37-8429-C614F5866878}" type="pres">
      <dgm:prSet presAssocID="{3876390B-E218-45D5-A32A-434C1D26141D}" presName="vertFlow" presStyleCnt="0"/>
      <dgm:spPr/>
    </dgm:pt>
    <dgm:pt modelId="{8C0A578C-424C-44DD-A468-A888204D631E}" type="pres">
      <dgm:prSet presAssocID="{3876390B-E218-45D5-A32A-434C1D26141D}" presName="header" presStyleLbl="node1" presStyleIdx="0" presStyleCnt="5"/>
      <dgm:spPr/>
      <dgm:t>
        <a:bodyPr/>
        <a:lstStyle/>
        <a:p>
          <a:endParaRPr lang="en-IN"/>
        </a:p>
      </dgm:t>
    </dgm:pt>
    <dgm:pt modelId="{B78E7528-4164-4910-8C60-6D4197FF8C07}" type="pres">
      <dgm:prSet presAssocID="{D0401F52-877C-424B-8D49-6F46C455C688}" presName="parTrans" presStyleLbl="sibTrans2D1" presStyleIdx="0" presStyleCnt="39"/>
      <dgm:spPr/>
      <dgm:t>
        <a:bodyPr/>
        <a:lstStyle/>
        <a:p>
          <a:endParaRPr lang="en-IN"/>
        </a:p>
      </dgm:t>
    </dgm:pt>
    <dgm:pt modelId="{8B317F99-779B-403C-BFD3-B84527248AD8}" type="pres">
      <dgm:prSet presAssocID="{CC6EAF8A-49F3-459B-8757-EB6475972979}" presName="child" presStyleLbl="alignAccFollowNode1" presStyleIdx="0" presStyleCnt="39">
        <dgm:presLayoutVars>
          <dgm:chMax val="0"/>
          <dgm:bulletEnabled val="1"/>
        </dgm:presLayoutVars>
      </dgm:prSet>
      <dgm:spPr/>
      <dgm:t>
        <a:bodyPr/>
        <a:lstStyle/>
        <a:p>
          <a:endParaRPr lang="en-IN"/>
        </a:p>
      </dgm:t>
    </dgm:pt>
    <dgm:pt modelId="{3BBA3887-DFC8-469C-A837-3EB8517EC88C}" type="pres">
      <dgm:prSet presAssocID="{AE838054-75AE-410C-937E-40DCB3F8910D}" presName="sibTrans" presStyleLbl="sibTrans2D1" presStyleIdx="1" presStyleCnt="39"/>
      <dgm:spPr/>
      <dgm:t>
        <a:bodyPr/>
        <a:lstStyle/>
        <a:p>
          <a:endParaRPr lang="en-IN"/>
        </a:p>
      </dgm:t>
    </dgm:pt>
    <dgm:pt modelId="{1E17809E-276E-4A1F-8533-6AFCD91C970C}" type="pres">
      <dgm:prSet presAssocID="{EF9F4D8D-7536-4A38-9F97-C68B19919F35}" presName="child" presStyleLbl="alignAccFollowNode1" presStyleIdx="1" presStyleCnt="39">
        <dgm:presLayoutVars>
          <dgm:chMax val="0"/>
          <dgm:bulletEnabled val="1"/>
        </dgm:presLayoutVars>
      </dgm:prSet>
      <dgm:spPr/>
      <dgm:t>
        <a:bodyPr/>
        <a:lstStyle/>
        <a:p>
          <a:endParaRPr lang="en-IN"/>
        </a:p>
      </dgm:t>
    </dgm:pt>
    <dgm:pt modelId="{B2E43A74-A33B-420C-9185-83F478E906B2}" type="pres">
      <dgm:prSet presAssocID="{F7C54ECE-1156-45FB-BCB5-4ACCC4087512}" presName="sibTrans" presStyleLbl="sibTrans2D1" presStyleIdx="2" presStyleCnt="39"/>
      <dgm:spPr/>
      <dgm:t>
        <a:bodyPr/>
        <a:lstStyle/>
        <a:p>
          <a:endParaRPr lang="en-IN"/>
        </a:p>
      </dgm:t>
    </dgm:pt>
    <dgm:pt modelId="{D49D3489-1A46-4010-AF9D-95482BC2E929}" type="pres">
      <dgm:prSet presAssocID="{BCAFE59A-D227-4AC9-A51B-47F801DF078D}" presName="child" presStyleLbl="alignAccFollowNode1" presStyleIdx="2" presStyleCnt="39">
        <dgm:presLayoutVars>
          <dgm:chMax val="0"/>
          <dgm:bulletEnabled val="1"/>
        </dgm:presLayoutVars>
      </dgm:prSet>
      <dgm:spPr/>
      <dgm:t>
        <a:bodyPr/>
        <a:lstStyle/>
        <a:p>
          <a:endParaRPr lang="en-IN"/>
        </a:p>
      </dgm:t>
    </dgm:pt>
    <dgm:pt modelId="{AEE9F6D5-DEAA-4852-BF58-9126FFBF6805}" type="pres">
      <dgm:prSet presAssocID="{897AAEF4-B1EE-4286-9AE6-54C28F4F3468}" presName="sibTrans" presStyleLbl="sibTrans2D1" presStyleIdx="3" presStyleCnt="39"/>
      <dgm:spPr/>
      <dgm:t>
        <a:bodyPr/>
        <a:lstStyle/>
        <a:p>
          <a:endParaRPr lang="en-IN"/>
        </a:p>
      </dgm:t>
    </dgm:pt>
    <dgm:pt modelId="{99878261-B01D-4D7D-B7D7-97EB994D5D98}" type="pres">
      <dgm:prSet presAssocID="{2558FEBB-BFA1-47A9-A47B-523FC5D4B0AA}" presName="child" presStyleLbl="alignAccFollowNode1" presStyleIdx="3" presStyleCnt="39">
        <dgm:presLayoutVars>
          <dgm:chMax val="0"/>
          <dgm:bulletEnabled val="1"/>
        </dgm:presLayoutVars>
      </dgm:prSet>
      <dgm:spPr/>
      <dgm:t>
        <a:bodyPr/>
        <a:lstStyle/>
        <a:p>
          <a:endParaRPr lang="en-IN"/>
        </a:p>
      </dgm:t>
    </dgm:pt>
    <dgm:pt modelId="{A218C46F-3DA2-4376-8233-3375EB2059D0}" type="pres">
      <dgm:prSet presAssocID="{5B7D6323-E2D5-43E8-A304-F0504BC576F5}" presName="sibTrans" presStyleLbl="sibTrans2D1" presStyleIdx="4" presStyleCnt="39"/>
      <dgm:spPr/>
      <dgm:t>
        <a:bodyPr/>
        <a:lstStyle/>
        <a:p>
          <a:endParaRPr lang="en-IN"/>
        </a:p>
      </dgm:t>
    </dgm:pt>
    <dgm:pt modelId="{FEBC3E67-E8D5-4027-83AA-72A217BB95D8}" type="pres">
      <dgm:prSet presAssocID="{A97929E4-F801-49E9-AD1B-4C9855CF27A2}" presName="child" presStyleLbl="alignAccFollowNode1" presStyleIdx="4" presStyleCnt="39">
        <dgm:presLayoutVars>
          <dgm:chMax val="0"/>
          <dgm:bulletEnabled val="1"/>
        </dgm:presLayoutVars>
      </dgm:prSet>
      <dgm:spPr/>
      <dgm:t>
        <a:bodyPr/>
        <a:lstStyle/>
        <a:p>
          <a:endParaRPr lang="en-IN"/>
        </a:p>
      </dgm:t>
    </dgm:pt>
    <dgm:pt modelId="{B25045E7-8DAF-4C55-9FE7-8807B039880E}" type="pres">
      <dgm:prSet presAssocID="{041514E3-9B72-42AE-9468-5A3768F56D76}" presName="sibTrans" presStyleLbl="sibTrans2D1" presStyleIdx="5" presStyleCnt="39"/>
      <dgm:spPr/>
      <dgm:t>
        <a:bodyPr/>
        <a:lstStyle/>
        <a:p>
          <a:endParaRPr lang="en-IN"/>
        </a:p>
      </dgm:t>
    </dgm:pt>
    <dgm:pt modelId="{63D8B2CC-B162-4ADF-AA63-7C40A922A972}" type="pres">
      <dgm:prSet presAssocID="{8C6519E7-3DD9-40DF-A184-B736A58D4556}" presName="child" presStyleLbl="alignAccFollowNode1" presStyleIdx="5" presStyleCnt="39">
        <dgm:presLayoutVars>
          <dgm:chMax val="0"/>
          <dgm:bulletEnabled val="1"/>
        </dgm:presLayoutVars>
      </dgm:prSet>
      <dgm:spPr/>
      <dgm:t>
        <a:bodyPr/>
        <a:lstStyle/>
        <a:p>
          <a:endParaRPr lang="en-IN"/>
        </a:p>
      </dgm:t>
    </dgm:pt>
    <dgm:pt modelId="{F1575787-BED5-4DA5-8914-A755C39905CF}" type="pres">
      <dgm:prSet presAssocID="{39496748-3CB3-468C-B670-903B0CA22C8A}" presName="sibTrans" presStyleLbl="sibTrans2D1" presStyleIdx="6" presStyleCnt="39"/>
      <dgm:spPr/>
      <dgm:t>
        <a:bodyPr/>
        <a:lstStyle/>
        <a:p>
          <a:endParaRPr lang="en-IN"/>
        </a:p>
      </dgm:t>
    </dgm:pt>
    <dgm:pt modelId="{992DBE2C-578C-4276-8836-F3AEC1A323C9}" type="pres">
      <dgm:prSet presAssocID="{7F90EF7A-60C9-46C8-A9D9-CDD859A8FE88}" presName="child" presStyleLbl="alignAccFollowNode1" presStyleIdx="6" presStyleCnt="39">
        <dgm:presLayoutVars>
          <dgm:chMax val="0"/>
          <dgm:bulletEnabled val="1"/>
        </dgm:presLayoutVars>
      </dgm:prSet>
      <dgm:spPr/>
      <dgm:t>
        <a:bodyPr/>
        <a:lstStyle/>
        <a:p>
          <a:endParaRPr lang="en-IN"/>
        </a:p>
      </dgm:t>
    </dgm:pt>
    <dgm:pt modelId="{BC955C8B-D34B-4ADD-BA4B-817DA9E3B887}" type="pres">
      <dgm:prSet presAssocID="{3876390B-E218-45D5-A32A-434C1D26141D}" presName="hSp" presStyleCnt="0"/>
      <dgm:spPr/>
    </dgm:pt>
    <dgm:pt modelId="{DFF64453-0FD5-43B6-9A5A-ABFA04B0B317}" type="pres">
      <dgm:prSet presAssocID="{11AB07B3-3B21-422B-BF85-645D6341A9F8}" presName="vertFlow" presStyleCnt="0"/>
      <dgm:spPr/>
    </dgm:pt>
    <dgm:pt modelId="{0F78427D-C3C4-4182-A6B8-0179F7783478}" type="pres">
      <dgm:prSet presAssocID="{11AB07B3-3B21-422B-BF85-645D6341A9F8}" presName="header" presStyleLbl="node1" presStyleIdx="1" presStyleCnt="5"/>
      <dgm:spPr/>
      <dgm:t>
        <a:bodyPr/>
        <a:lstStyle/>
        <a:p>
          <a:endParaRPr lang="en-IN"/>
        </a:p>
      </dgm:t>
    </dgm:pt>
    <dgm:pt modelId="{6C10E9DE-C643-4C56-A427-CFF57B60A8EE}" type="pres">
      <dgm:prSet presAssocID="{EC6866C0-EAC4-4903-BAD1-EB9F3C3DF5CC}" presName="parTrans" presStyleLbl="sibTrans2D1" presStyleIdx="7" presStyleCnt="39"/>
      <dgm:spPr/>
      <dgm:t>
        <a:bodyPr/>
        <a:lstStyle/>
        <a:p>
          <a:endParaRPr lang="en-IN"/>
        </a:p>
      </dgm:t>
    </dgm:pt>
    <dgm:pt modelId="{FCEAD5B0-E92F-45AA-9B00-EB58367328C3}" type="pres">
      <dgm:prSet presAssocID="{B59AFD0A-B753-4210-A984-FBFA9E59849F}" presName="child" presStyleLbl="alignAccFollowNode1" presStyleIdx="7" presStyleCnt="39">
        <dgm:presLayoutVars>
          <dgm:chMax val="0"/>
          <dgm:bulletEnabled val="1"/>
        </dgm:presLayoutVars>
      </dgm:prSet>
      <dgm:spPr/>
      <dgm:t>
        <a:bodyPr/>
        <a:lstStyle/>
        <a:p>
          <a:endParaRPr lang="en-IN"/>
        </a:p>
      </dgm:t>
    </dgm:pt>
    <dgm:pt modelId="{0727D426-542E-4432-B158-E1C30C22EC62}" type="pres">
      <dgm:prSet presAssocID="{35B8D31F-0609-4CAE-BD71-B8BB46DD2B0A}" presName="sibTrans" presStyleLbl="sibTrans2D1" presStyleIdx="8" presStyleCnt="39"/>
      <dgm:spPr/>
      <dgm:t>
        <a:bodyPr/>
        <a:lstStyle/>
        <a:p>
          <a:endParaRPr lang="en-IN"/>
        </a:p>
      </dgm:t>
    </dgm:pt>
    <dgm:pt modelId="{88F945E3-EC0A-4C09-BCD8-CC135CA9A103}" type="pres">
      <dgm:prSet presAssocID="{406CC3DD-AD03-41BA-A6ED-D383EB049EC6}" presName="child" presStyleLbl="alignAccFollowNode1" presStyleIdx="8" presStyleCnt="39">
        <dgm:presLayoutVars>
          <dgm:chMax val="0"/>
          <dgm:bulletEnabled val="1"/>
        </dgm:presLayoutVars>
      </dgm:prSet>
      <dgm:spPr/>
      <dgm:t>
        <a:bodyPr/>
        <a:lstStyle/>
        <a:p>
          <a:endParaRPr lang="en-IN"/>
        </a:p>
      </dgm:t>
    </dgm:pt>
    <dgm:pt modelId="{945ACB8F-3925-48B9-BE5D-469485ABEEE3}" type="pres">
      <dgm:prSet presAssocID="{F2A5D824-C7DB-41F0-873B-11E359556F30}" presName="sibTrans" presStyleLbl="sibTrans2D1" presStyleIdx="9" presStyleCnt="39"/>
      <dgm:spPr/>
      <dgm:t>
        <a:bodyPr/>
        <a:lstStyle/>
        <a:p>
          <a:endParaRPr lang="en-IN"/>
        </a:p>
      </dgm:t>
    </dgm:pt>
    <dgm:pt modelId="{BA759C26-E84D-481E-BF09-D1BE99574B98}" type="pres">
      <dgm:prSet presAssocID="{C031E4AF-6918-4B7A-AC84-3566AF6FD51D}" presName="child" presStyleLbl="alignAccFollowNode1" presStyleIdx="9" presStyleCnt="39">
        <dgm:presLayoutVars>
          <dgm:chMax val="0"/>
          <dgm:bulletEnabled val="1"/>
        </dgm:presLayoutVars>
      </dgm:prSet>
      <dgm:spPr/>
      <dgm:t>
        <a:bodyPr/>
        <a:lstStyle/>
        <a:p>
          <a:endParaRPr lang="en-IN"/>
        </a:p>
      </dgm:t>
    </dgm:pt>
    <dgm:pt modelId="{C2C0FBB9-2653-4274-9AD6-A8792737B86A}" type="pres">
      <dgm:prSet presAssocID="{454CEC7C-953B-41C8-BD7A-711B93332CAE}" presName="sibTrans" presStyleLbl="sibTrans2D1" presStyleIdx="10" presStyleCnt="39"/>
      <dgm:spPr/>
      <dgm:t>
        <a:bodyPr/>
        <a:lstStyle/>
        <a:p>
          <a:endParaRPr lang="en-IN"/>
        </a:p>
      </dgm:t>
    </dgm:pt>
    <dgm:pt modelId="{9B3748B2-E89B-46FB-AC33-CF225F13296A}" type="pres">
      <dgm:prSet presAssocID="{5BD1DEA7-5A4A-4EF7-8B4F-CAAAF7230036}" presName="child" presStyleLbl="alignAccFollowNode1" presStyleIdx="10" presStyleCnt="39">
        <dgm:presLayoutVars>
          <dgm:chMax val="0"/>
          <dgm:bulletEnabled val="1"/>
        </dgm:presLayoutVars>
      </dgm:prSet>
      <dgm:spPr/>
      <dgm:t>
        <a:bodyPr/>
        <a:lstStyle/>
        <a:p>
          <a:endParaRPr lang="en-IN"/>
        </a:p>
      </dgm:t>
    </dgm:pt>
    <dgm:pt modelId="{719D2FFD-296B-4294-8FF9-9FB14059AD2D}" type="pres">
      <dgm:prSet presAssocID="{0150EA5B-9D82-46F0-AB33-CFC455BF6C89}" presName="sibTrans" presStyleLbl="sibTrans2D1" presStyleIdx="11" presStyleCnt="39"/>
      <dgm:spPr/>
      <dgm:t>
        <a:bodyPr/>
        <a:lstStyle/>
        <a:p>
          <a:endParaRPr lang="en-IN"/>
        </a:p>
      </dgm:t>
    </dgm:pt>
    <dgm:pt modelId="{F8A627D4-509D-4ECB-BE01-E078A3E0F3AB}" type="pres">
      <dgm:prSet presAssocID="{87659EB6-BEF5-46E4-9D75-43270504C08D}" presName="child" presStyleLbl="alignAccFollowNode1" presStyleIdx="11" presStyleCnt="39">
        <dgm:presLayoutVars>
          <dgm:chMax val="0"/>
          <dgm:bulletEnabled val="1"/>
        </dgm:presLayoutVars>
      </dgm:prSet>
      <dgm:spPr/>
      <dgm:t>
        <a:bodyPr/>
        <a:lstStyle/>
        <a:p>
          <a:endParaRPr lang="en-IN"/>
        </a:p>
      </dgm:t>
    </dgm:pt>
    <dgm:pt modelId="{26A47EA3-2071-4CC1-A67A-7F9D4A01FAA4}" type="pres">
      <dgm:prSet presAssocID="{2D2BD7B2-F08A-4151-A3FF-C4B0AD58E777}" presName="sibTrans" presStyleLbl="sibTrans2D1" presStyleIdx="12" presStyleCnt="39"/>
      <dgm:spPr/>
      <dgm:t>
        <a:bodyPr/>
        <a:lstStyle/>
        <a:p>
          <a:endParaRPr lang="en-IN"/>
        </a:p>
      </dgm:t>
    </dgm:pt>
    <dgm:pt modelId="{ACE0DC47-0AF7-4D0A-AE13-95C7F39CAE33}" type="pres">
      <dgm:prSet presAssocID="{D322C156-83FF-45B0-8EEC-51B9089DE67E}" presName="child" presStyleLbl="alignAccFollowNode1" presStyleIdx="12" presStyleCnt="39">
        <dgm:presLayoutVars>
          <dgm:chMax val="0"/>
          <dgm:bulletEnabled val="1"/>
        </dgm:presLayoutVars>
      </dgm:prSet>
      <dgm:spPr/>
      <dgm:t>
        <a:bodyPr/>
        <a:lstStyle/>
        <a:p>
          <a:endParaRPr lang="en-IN"/>
        </a:p>
      </dgm:t>
    </dgm:pt>
    <dgm:pt modelId="{2C067BFC-26B8-4E9E-BF24-C008E205015F}" type="pres">
      <dgm:prSet presAssocID="{AF5AE6F1-7EA4-4823-9142-95711BAA1D49}" presName="sibTrans" presStyleLbl="sibTrans2D1" presStyleIdx="13" presStyleCnt="39"/>
      <dgm:spPr/>
      <dgm:t>
        <a:bodyPr/>
        <a:lstStyle/>
        <a:p>
          <a:endParaRPr lang="en-IN"/>
        </a:p>
      </dgm:t>
    </dgm:pt>
    <dgm:pt modelId="{53559D40-7C58-4AA6-9C0F-14BBC22B5067}" type="pres">
      <dgm:prSet presAssocID="{38E9D95C-D04B-4F21-A90F-ECEAFF62229B}" presName="child" presStyleLbl="alignAccFollowNode1" presStyleIdx="13" presStyleCnt="39">
        <dgm:presLayoutVars>
          <dgm:chMax val="0"/>
          <dgm:bulletEnabled val="1"/>
        </dgm:presLayoutVars>
      </dgm:prSet>
      <dgm:spPr/>
      <dgm:t>
        <a:bodyPr/>
        <a:lstStyle/>
        <a:p>
          <a:endParaRPr lang="en-IN"/>
        </a:p>
      </dgm:t>
    </dgm:pt>
    <dgm:pt modelId="{CB5CD860-92EF-42EC-871E-4F4AB6115FE4}" type="pres">
      <dgm:prSet presAssocID="{11AB07B3-3B21-422B-BF85-645D6341A9F8}" presName="hSp" presStyleCnt="0"/>
      <dgm:spPr/>
    </dgm:pt>
    <dgm:pt modelId="{192BAF97-E30C-4D6E-A9DD-BC52F7DFDEB6}" type="pres">
      <dgm:prSet presAssocID="{9398F663-5297-4174-8147-AC086BB1B9F4}" presName="vertFlow" presStyleCnt="0"/>
      <dgm:spPr/>
    </dgm:pt>
    <dgm:pt modelId="{06E2D203-AE67-4907-BD00-315904D2EC8F}" type="pres">
      <dgm:prSet presAssocID="{9398F663-5297-4174-8147-AC086BB1B9F4}" presName="header" presStyleLbl="node1" presStyleIdx="2" presStyleCnt="5"/>
      <dgm:spPr/>
      <dgm:t>
        <a:bodyPr/>
        <a:lstStyle/>
        <a:p>
          <a:endParaRPr lang="en-IN"/>
        </a:p>
      </dgm:t>
    </dgm:pt>
    <dgm:pt modelId="{AFCED915-42FA-48CD-AFDB-BA9D66938FF0}" type="pres">
      <dgm:prSet presAssocID="{3F17B1E8-0753-4CB0-8C52-757A2470DAFE}" presName="parTrans" presStyleLbl="sibTrans2D1" presStyleIdx="14" presStyleCnt="39"/>
      <dgm:spPr/>
      <dgm:t>
        <a:bodyPr/>
        <a:lstStyle/>
        <a:p>
          <a:endParaRPr lang="en-IN"/>
        </a:p>
      </dgm:t>
    </dgm:pt>
    <dgm:pt modelId="{3CB3C3B7-32FA-463F-AC2A-AC3665490C9C}" type="pres">
      <dgm:prSet presAssocID="{DB3580F0-97AF-4A9A-8A0B-A1D869BD37B6}" presName="child" presStyleLbl="alignAccFollowNode1" presStyleIdx="14" presStyleCnt="39">
        <dgm:presLayoutVars>
          <dgm:chMax val="0"/>
          <dgm:bulletEnabled val="1"/>
        </dgm:presLayoutVars>
      </dgm:prSet>
      <dgm:spPr/>
      <dgm:t>
        <a:bodyPr/>
        <a:lstStyle/>
        <a:p>
          <a:endParaRPr lang="en-IN"/>
        </a:p>
      </dgm:t>
    </dgm:pt>
    <dgm:pt modelId="{19E15E89-FF75-452D-84F8-75F1B3BE1F82}" type="pres">
      <dgm:prSet presAssocID="{D354931F-FBAF-4202-B443-FED9ECD43C24}" presName="sibTrans" presStyleLbl="sibTrans2D1" presStyleIdx="15" presStyleCnt="39"/>
      <dgm:spPr/>
      <dgm:t>
        <a:bodyPr/>
        <a:lstStyle/>
        <a:p>
          <a:endParaRPr lang="en-IN"/>
        </a:p>
      </dgm:t>
    </dgm:pt>
    <dgm:pt modelId="{A51789E7-5AE6-4C07-8F95-FD78F906736E}" type="pres">
      <dgm:prSet presAssocID="{BB13E642-FFF4-4D71-8668-2354BEA1CC9E}" presName="child" presStyleLbl="alignAccFollowNode1" presStyleIdx="15" presStyleCnt="39">
        <dgm:presLayoutVars>
          <dgm:chMax val="0"/>
          <dgm:bulletEnabled val="1"/>
        </dgm:presLayoutVars>
      </dgm:prSet>
      <dgm:spPr/>
      <dgm:t>
        <a:bodyPr/>
        <a:lstStyle/>
        <a:p>
          <a:endParaRPr lang="en-IN"/>
        </a:p>
      </dgm:t>
    </dgm:pt>
    <dgm:pt modelId="{DD471A76-16C4-4FD0-BA23-64F327827134}" type="pres">
      <dgm:prSet presAssocID="{D6990EA7-F2D6-4C78-8729-A409D79BCFC8}" presName="sibTrans" presStyleLbl="sibTrans2D1" presStyleIdx="16" presStyleCnt="39"/>
      <dgm:spPr/>
      <dgm:t>
        <a:bodyPr/>
        <a:lstStyle/>
        <a:p>
          <a:endParaRPr lang="en-IN"/>
        </a:p>
      </dgm:t>
    </dgm:pt>
    <dgm:pt modelId="{9D9D1A48-D892-4073-9583-909ED0E666A9}" type="pres">
      <dgm:prSet presAssocID="{94FE675B-4C76-4648-8DF0-36371984E59C}" presName="child" presStyleLbl="alignAccFollowNode1" presStyleIdx="16" presStyleCnt="39">
        <dgm:presLayoutVars>
          <dgm:chMax val="0"/>
          <dgm:bulletEnabled val="1"/>
        </dgm:presLayoutVars>
      </dgm:prSet>
      <dgm:spPr/>
      <dgm:t>
        <a:bodyPr/>
        <a:lstStyle/>
        <a:p>
          <a:endParaRPr lang="en-IN"/>
        </a:p>
      </dgm:t>
    </dgm:pt>
    <dgm:pt modelId="{8A92051D-A7CD-4B18-A4CE-DEC3BDEAB126}" type="pres">
      <dgm:prSet presAssocID="{8B0D42BA-838C-4178-8982-F0DA1A8ADE66}" presName="sibTrans" presStyleLbl="sibTrans2D1" presStyleIdx="17" presStyleCnt="39"/>
      <dgm:spPr/>
      <dgm:t>
        <a:bodyPr/>
        <a:lstStyle/>
        <a:p>
          <a:endParaRPr lang="en-IN"/>
        </a:p>
      </dgm:t>
    </dgm:pt>
    <dgm:pt modelId="{100FD65C-D0AE-4A4C-866D-BFCBD3CFEDAB}" type="pres">
      <dgm:prSet presAssocID="{B43EDF80-0A2E-404E-A9E5-3AC3271DE106}" presName="child" presStyleLbl="alignAccFollowNode1" presStyleIdx="17" presStyleCnt="39">
        <dgm:presLayoutVars>
          <dgm:chMax val="0"/>
          <dgm:bulletEnabled val="1"/>
        </dgm:presLayoutVars>
      </dgm:prSet>
      <dgm:spPr/>
      <dgm:t>
        <a:bodyPr/>
        <a:lstStyle/>
        <a:p>
          <a:endParaRPr lang="en-IN"/>
        </a:p>
      </dgm:t>
    </dgm:pt>
    <dgm:pt modelId="{907B6ED1-9BD9-4FEE-9A87-761C928D0513}" type="pres">
      <dgm:prSet presAssocID="{AE341B52-82BF-4260-9104-3E36FBD7A12F}" presName="sibTrans" presStyleLbl="sibTrans2D1" presStyleIdx="18" presStyleCnt="39"/>
      <dgm:spPr/>
      <dgm:t>
        <a:bodyPr/>
        <a:lstStyle/>
        <a:p>
          <a:endParaRPr lang="en-IN"/>
        </a:p>
      </dgm:t>
    </dgm:pt>
    <dgm:pt modelId="{DB95438F-7083-4080-9D64-842AA82D07A9}" type="pres">
      <dgm:prSet presAssocID="{B4F9F94C-4EF7-45BE-9BB4-076784363BF9}" presName="child" presStyleLbl="alignAccFollowNode1" presStyleIdx="18" presStyleCnt="39">
        <dgm:presLayoutVars>
          <dgm:chMax val="0"/>
          <dgm:bulletEnabled val="1"/>
        </dgm:presLayoutVars>
      </dgm:prSet>
      <dgm:spPr/>
      <dgm:t>
        <a:bodyPr/>
        <a:lstStyle/>
        <a:p>
          <a:endParaRPr lang="en-IN"/>
        </a:p>
      </dgm:t>
    </dgm:pt>
    <dgm:pt modelId="{68145C78-6079-4A31-8F19-850C0617BD44}" type="pres">
      <dgm:prSet presAssocID="{E0805BBB-820C-46FF-A264-B90C28753122}" presName="sibTrans" presStyleLbl="sibTrans2D1" presStyleIdx="19" presStyleCnt="39"/>
      <dgm:spPr/>
      <dgm:t>
        <a:bodyPr/>
        <a:lstStyle/>
        <a:p>
          <a:endParaRPr lang="en-IN"/>
        </a:p>
      </dgm:t>
    </dgm:pt>
    <dgm:pt modelId="{1C462810-0B48-421D-B6C2-0CA09852B9F2}" type="pres">
      <dgm:prSet presAssocID="{6F3B4F34-57C3-48DF-9566-51BFA3547D45}" presName="child" presStyleLbl="alignAccFollowNode1" presStyleIdx="19" presStyleCnt="39">
        <dgm:presLayoutVars>
          <dgm:chMax val="0"/>
          <dgm:bulletEnabled val="1"/>
        </dgm:presLayoutVars>
      </dgm:prSet>
      <dgm:spPr/>
      <dgm:t>
        <a:bodyPr/>
        <a:lstStyle/>
        <a:p>
          <a:endParaRPr lang="en-IN"/>
        </a:p>
      </dgm:t>
    </dgm:pt>
    <dgm:pt modelId="{E57F5CC6-FEAB-428F-BD49-CF6CC3AEB936}" type="pres">
      <dgm:prSet presAssocID="{E21A9AE8-8FD8-47DB-AFF4-BF8D2603FA6F}" presName="sibTrans" presStyleLbl="sibTrans2D1" presStyleIdx="20" presStyleCnt="39"/>
      <dgm:spPr/>
      <dgm:t>
        <a:bodyPr/>
        <a:lstStyle/>
        <a:p>
          <a:endParaRPr lang="en-IN"/>
        </a:p>
      </dgm:t>
    </dgm:pt>
    <dgm:pt modelId="{94A8AD2C-6362-499F-85B1-45A6A68E73F8}" type="pres">
      <dgm:prSet presAssocID="{52486480-3DD1-488A-AFEB-B97F2CF702BE}" presName="child" presStyleLbl="alignAccFollowNode1" presStyleIdx="20" presStyleCnt="39">
        <dgm:presLayoutVars>
          <dgm:chMax val="0"/>
          <dgm:bulletEnabled val="1"/>
        </dgm:presLayoutVars>
      </dgm:prSet>
      <dgm:spPr/>
      <dgm:t>
        <a:bodyPr/>
        <a:lstStyle/>
        <a:p>
          <a:endParaRPr lang="en-IN"/>
        </a:p>
      </dgm:t>
    </dgm:pt>
    <dgm:pt modelId="{03754FF6-D294-4963-AC75-677CF9A36771}" type="pres">
      <dgm:prSet presAssocID="{37DCFF82-BA1A-4A38-854A-50CD4D5E8E99}" presName="sibTrans" presStyleLbl="sibTrans2D1" presStyleIdx="21" presStyleCnt="39"/>
      <dgm:spPr/>
      <dgm:t>
        <a:bodyPr/>
        <a:lstStyle/>
        <a:p>
          <a:endParaRPr lang="en-IN"/>
        </a:p>
      </dgm:t>
    </dgm:pt>
    <dgm:pt modelId="{8578CFB6-8507-45EC-8581-1651D20795D5}" type="pres">
      <dgm:prSet presAssocID="{DDE95BF1-7AB2-4DE5-AFF7-055B676D4247}" presName="child" presStyleLbl="alignAccFollowNode1" presStyleIdx="21" presStyleCnt="39">
        <dgm:presLayoutVars>
          <dgm:chMax val="0"/>
          <dgm:bulletEnabled val="1"/>
        </dgm:presLayoutVars>
      </dgm:prSet>
      <dgm:spPr/>
      <dgm:t>
        <a:bodyPr/>
        <a:lstStyle/>
        <a:p>
          <a:endParaRPr lang="en-IN"/>
        </a:p>
      </dgm:t>
    </dgm:pt>
    <dgm:pt modelId="{F76B2D8D-735F-4EC9-A286-DD4C419F23B3}" type="pres">
      <dgm:prSet presAssocID="{7323C5BF-AB11-4F5A-BB21-F41689C06F85}" presName="sibTrans" presStyleLbl="sibTrans2D1" presStyleIdx="22" presStyleCnt="39"/>
      <dgm:spPr/>
      <dgm:t>
        <a:bodyPr/>
        <a:lstStyle/>
        <a:p>
          <a:endParaRPr lang="en-IN"/>
        </a:p>
      </dgm:t>
    </dgm:pt>
    <dgm:pt modelId="{919BAB3F-C952-4BF9-B106-8AB3E14A2FFA}" type="pres">
      <dgm:prSet presAssocID="{DC320DAF-0043-4860-BA8E-1030231D254C}" presName="child" presStyleLbl="alignAccFollowNode1" presStyleIdx="22" presStyleCnt="39">
        <dgm:presLayoutVars>
          <dgm:chMax val="0"/>
          <dgm:bulletEnabled val="1"/>
        </dgm:presLayoutVars>
      </dgm:prSet>
      <dgm:spPr/>
      <dgm:t>
        <a:bodyPr/>
        <a:lstStyle/>
        <a:p>
          <a:endParaRPr lang="en-IN"/>
        </a:p>
      </dgm:t>
    </dgm:pt>
    <dgm:pt modelId="{12A079D8-76F1-4850-BFC2-9A1A2350BCDE}" type="pres">
      <dgm:prSet presAssocID="{9398F663-5297-4174-8147-AC086BB1B9F4}" presName="hSp" presStyleCnt="0"/>
      <dgm:spPr/>
    </dgm:pt>
    <dgm:pt modelId="{AD3F5DB1-4963-49F0-9AF4-3DFD1B00C25C}" type="pres">
      <dgm:prSet presAssocID="{3DB94D34-CF15-4F6B-85C0-7B99A95F0D83}" presName="vertFlow" presStyleCnt="0"/>
      <dgm:spPr/>
    </dgm:pt>
    <dgm:pt modelId="{F63E040F-9A68-469E-9743-82C8BF6F635E}" type="pres">
      <dgm:prSet presAssocID="{3DB94D34-CF15-4F6B-85C0-7B99A95F0D83}" presName="header" presStyleLbl="node1" presStyleIdx="3" presStyleCnt="5"/>
      <dgm:spPr/>
      <dgm:t>
        <a:bodyPr/>
        <a:lstStyle/>
        <a:p>
          <a:endParaRPr lang="en-IN"/>
        </a:p>
      </dgm:t>
    </dgm:pt>
    <dgm:pt modelId="{5DFD5668-C0B8-45E6-8C7B-DDC8EEB56FC5}" type="pres">
      <dgm:prSet presAssocID="{DD3DDE3E-85C3-458C-8E84-DC4ACE198721}" presName="parTrans" presStyleLbl="sibTrans2D1" presStyleIdx="23" presStyleCnt="39"/>
      <dgm:spPr/>
      <dgm:t>
        <a:bodyPr/>
        <a:lstStyle/>
        <a:p>
          <a:endParaRPr lang="en-IN"/>
        </a:p>
      </dgm:t>
    </dgm:pt>
    <dgm:pt modelId="{B48325C1-DC6D-405B-BC8B-EEC901C0AC47}" type="pres">
      <dgm:prSet presAssocID="{96C715D8-E483-4F8C-932B-4992459836D6}" presName="child" presStyleLbl="alignAccFollowNode1" presStyleIdx="23" presStyleCnt="39">
        <dgm:presLayoutVars>
          <dgm:chMax val="0"/>
          <dgm:bulletEnabled val="1"/>
        </dgm:presLayoutVars>
      </dgm:prSet>
      <dgm:spPr/>
      <dgm:t>
        <a:bodyPr/>
        <a:lstStyle/>
        <a:p>
          <a:endParaRPr lang="en-IN"/>
        </a:p>
      </dgm:t>
    </dgm:pt>
    <dgm:pt modelId="{16DE81DC-024C-422D-9031-64112FA9B469}" type="pres">
      <dgm:prSet presAssocID="{51AF83DE-2C41-4615-8B0D-D9053C60BB4B}" presName="sibTrans" presStyleLbl="sibTrans2D1" presStyleIdx="24" presStyleCnt="39"/>
      <dgm:spPr/>
      <dgm:t>
        <a:bodyPr/>
        <a:lstStyle/>
        <a:p>
          <a:endParaRPr lang="en-IN"/>
        </a:p>
      </dgm:t>
    </dgm:pt>
    <dgm:pt modelId="{CC73B320-E33B-466C-8480-15736A10D661}" type="pres">
      <dgm:prSet presAssocID="{461F0F12-34DC-4A72-9614-7B151538A918}" presName="child" presStyleLbl="alignAccFollowNode1" presStyleIdx="24" presStyleCnt="39">
        <dgm:presLayoutVars>
          <dgm:chMax val="0"/>
          <dgm:bulletEnabled val="1"/>
        </dgm:presLayoutVars>
      </dgm:prSet>
      <dgm:spPr/>
      <dgm:t>
        <a:bodyPr/>
        <a:lstStyle/>
        <a:p>
          <a:endParaRPr lang="en-IN"/>
        </a:p>
      </dgm:t>
    </dgm:pt>
    <dgm:pt modelId="{FC7D07CB-EF5B-497E-B2C2-D781F3797E9F}" type="pres">
      <dgm:prSet presAssocID="{526F0E46-0655-4941-80A7-59704161FE22}" presName="sibTrans" presStyleLbl="sibTrans2D1" presStyleIdx="25" presStyleCnt="39"/>
      <dgm:spPr/>
      <dgm:t>
        <a:bodyPr/>
        <a:lstStyle/>
        <a:p>
          <a:endParaRPr lang="en-IN"/>
        </a:p>
      </dgm:t>
    </dgm:pt>
    <dgm:pt modelId="{46B8779C-788B-450B-80BF-CC7D8745DBD3}" type="pres">
      <dgm:prSet presAssocID="{8AAD0FDF-F245-45D5-9838-368B38BDDBC3}" presName="child" presStyleLbl="alignAccFollowNode1" presStyleIdx="25" presStyleCnt="39">
        <dgm:presLayoutVars>
          <dgm:chMax val="0"/>
          <dgm:bulletEnabled val="1"/>
        </dgm:presLayoutVars>
      </dgm:prSet>
      <dgm:spPr/>
      <dgm:t>
        <a:bodyPr/>
        <a:lstStyle/>
        <a:p>
          <a:endParaRPr lang="en-IN"/>
        </a:p>
      </dgm:t>
    </dgm:pt>
    <dgm:pt modelId="{0A6CE83C-DD66-444F-B190-82B8676B5821}" type="pres">
      <dgm:prSet presAssocID="{2135C0AF-7B74-45FE-968A-2AFFA591A7AB}" presName="sibTrans" presStyleLbl="sibTrans2D1" presStyleIdx="26" presStyleCnt="39"/>
      <dgm:spPr/>
      <dgm:t>
        <a:bodyPr/>
        <a:lstStyle/>
        <a:p>
          <a:endParaRPr lang="en-IN"/>
        </a:p>
      </dgm:t>
    </dgm:pt>
    <dgm:pt modelId="{57ED7822-5BA9-40C6-9661-CDBE234132D0}" type="pres">
      <dgm:prSet presAssocID="{5CBA06D9-2CD0-45E8-BB14-93ABFFFD287A}" presName="child" presStyleLbl="alignAccFollowNode1" presStyleIdx="26" presStyleCnt="39">
        <dgm:presLayoutVars>
          <dgm:chMax val="0"/>
          <dgm:bulletEnabled val="1"/>
        </dgm:presLayoutVars>
      </dgm:prSet>
      <dgm:spPr/>
      <dgm:t>
        <a:bodyPr/>
        <a:lstStyle/>
        <a:p>
          <a:endParaRPr lang="en-IN"/>
        </a:p>
      </dgm:t>
    </dgm:pt>
    <dgm:pt modelId="{3752F966-11E3-42AB-ACCE-B709D8DF54E5}" type="pres">
      <dgm:prSet presAssocID="{2A82C17E-027E-4284-A102-A4A711D78AA0}" presName="sibTrans" presStyleLbl="sibTrans2D1" presStyleIdx="27" presStyleCnt="39"/>
      <dgm:spPr/>
      <dgm:t>
        <a:bodyPr/>
        <a:lstStyle/>
        <a:p>
          <a:endParaRPr lang="en-IN"/>
        </a:p>
      </dgm:t>
    </dgm:pt>
    <dgm:pt modelId="{179A536C-C7AF-41DE-8D60-33A6AB5ED8A7}" type="pres">
      <dgm:prSet presAssocID="{9C0F0021-FB1C-42F4-8A31-A23B2E4F2E47}" presName="child" presStyleLbl="alignAccFollowNode1" presStyleIdx="27" presStyleCnt="39">
        <dgm:presLayoutVars>
          <dgm:chMax val="0"/>
          <dgm:bulletEnabled val="1"/>
        </dgm:presLayoutVars>
      </dgm:prSet>
      <dgm:spPr/>
      <dgm:t>
        <a:bodyPr/>
        <a:lstStyle/>
        <a:p>
          <a:endParaRPr lang="en-IN"/>
        </a:p>
      </dgm:t>
    </dgm:pt>
    <dgm:pt modelId="{38B028E9-FADA-4A77-BCCD-41B8C2039BC8}" type="pres">
      <dgm:prSet presAssocID="{20EC2605-2C7B-45C4-8DF3-CB6FCD5B0934}" presName="sibTrans" presStyleLbl="sibTrans2D1" presStyleIdx="28" presStyleCnt="39"/>
      <dgm:spPr/>
      <dgm:t>
        <a:bodyPr/>
        <a:lstStyle/>
        <a:p>
          <a:endParaRPr lang="en-IN"/>
        </a:p>
      </dgm:t>
    </dgm:pt>
    <dgm:pt modelId="{4A8E2D0F-8049-43CF-8622-A38693EA969F}" type="pres">
      <dgm:prSet presAssocID="{754BF055-8FCE-49D6-A1C2-411DD32D3ECC}" presName="child" presStyleLbl="alignAccFollowNode1" presStyleIdx="28" presStyleCnt="39">
        <dgm:presLayoutVars>
          <dgm:chMax val="0"/>
          <dgm:bulletEnabled val="1"/>
        </dgm:presLayoutVars>
      </dgm:prSet>
      <dgm:spPr/>
      <dgm:t>
        <a:bodyPr/>
        <a:lstStyle/>
        <a:p>
          <a:endParaRPr lang="en-IN"/>
        </a:p>
      </dgm:t>
    </dgm:pt>
    <dgm:pt modelId="{2CA1EF05-D4C7-499D-B2F4-CC8673A3FD43}" type="pres">
      <dgm:prSet presAssocID="{7998B782-36A5-4EF7-A340-08F262E70975}" presName="sibTrans" presStyleLbl="sibTrans2D1" presStyleIdx="29" presStyleCnt="39"/>
      <dgm:spPr/>
      <dgm:t>
        <a:bodyPr/>
        <a:lstStyle/>
        <a:p>
          <a:endParaRPr lang="en-IN"/>
        </a:p>
      </dgm:t>
    </dgm:pt>
    <dgm:pt modelId="{C6CB32AC-0F1B-4C48-8E50-99B7A25DB612}" type="pres">
      <dgm:prSet presAssocID="{C21022B2-0D9B-4A1C-8035-F8774B6D6E0B}" presName="child" presStyleLbl="alignAccFollowNode1" presStyleIdx="29" presStyleCnt="39">
        <dgm:presLayoutVars>
          <dgm:chMax val="0"/>
          <dgm:bulletEnabled val="1"/>
        </dgm:presLayoutVars>
      </dgm:prSet>
      <dgm:spPr/>
      <dgm:t>
        <a:bodyPr/>
        <a:lstStyle/>
        <a:p>
          <a:endParaRPr lang="en-IN"/>
        </a:p>
      </dgm:t>
    </dgm:pt>
    <dgm:pt modelId="{B8DA1CA0-C685-444F-A0D0-26009A70AB8A}" type="pres">
      <dgm:prSet presAssocID="{F0807334-834D-4A6D-A97F-7C3592A4927A}" presName="sibTrans" presStyleLbl="sibTrans2D1" presStyleIdx="30" presStyleCnt="39"/>
      <dgm:spPr/>
      <dgm:t>
        <a:bodyPr/>
        <a:lstStyle/>
        <a:p>
          <a:endParaRPr lang="en-IN"/>
        </a:p>
      </dgm:t>
    </dgm:pt>
    <dgm:pt modelId="{87ED7784-4379-444A-B671-9DE2DD3A11B1}" type="pres">
      <dgm:prSet presAssocID="{D5AFDCEF-1EE7-4574-BB46-060B51BC11A2}" presName="child" presStyleLbl="alignAccFollowNode1" presStyleIdx="30" presStyleCnt="39">
        <dgm:presLayoutVars>
          <dgm:chMax val="0"/>
          <dgm:bulletEnabled val="1"/>
        </dgm:presLayoutVars>
      </dgm:prSet>
      <dgm:spPr/>
      <dgm:t>
        <a:bodyPr/>
        <a:lstStyle/>
        <a:p>
          <a:endParaRPr lang="en-IN"/>
        </a:p>
      </dgm:t>
    </dgm:pt>
    <dgm:pt modelId="{24A7FF55-A7DE-4C3C-B536-B6458AF72424}" type="pres">
      <dgm:prSet presAssocID="{17480CE2-9A9C-4AC3-935B-E4ABE695437D}" presName="sibTrans" presStyleLbl="sibTrans2D1" presStyleIdx="31" presStyleCnt="39"/>
      <dgm:spPr/>
      <dgm:t>
        <a:bodyPr/>
        <a:lstStyle/>
        <a:p>
          <a:endParaRPr lang="en-IN"/>
        </a:p>
      </dgm:t>
    </dgm:pt>
    <dgm:pt modelId="{EF8326E9-4DC6-421A-AD0D-D6A6AF962EB3}" type="pres">
      <dgm:prSet presAssocID="{6CEF6FD2-5354-4ABE-87FF-9A7978E93D9A}" presName="child" presStyleLbl="alignAccFollowNode1" presStyleIdx="31" presStyleCnt="39">
        <dgm:presLayoutVars>
          <dgm:chMax val="0"/>
          <dgm:bulletEnabled val="1"/>
        </dgm:presLayoutVars>
      </dgm:prSet>
      <dgm:spPr/>
      <dgm:t>
        <a:bodyPr/>
        <a:lstStyle/>
        <a:p>
          <a:endParaRPr lang="en-IN"/>
        </a:p>
      </dgm:t>
    </dgm:pt>
    <dgm:pt modelId="{DCC8D41F-CD51-4E68-8F38-F2D62B5E3AE0}" type="pres">
      <dgm:prSet presAssocID="{3DB94D34-CF15-4F6B-85C0-7B99A95F0D83}" presName="hSp" presStyleCnt="0"/>
      <dgm:spPr/>
    </dgm:pt>
    <dgm:pt modelId="{AADB6BCE-F078-4DBB-9010-5988C74EE1B4}" type="pres">
      <dgm:prSet presAssocID="{30A89404-6AA0-43C9-84BA-2814E2356917}" presName="vertFlow" presStyleCnt="0"/>
      <dgm:spPr/>
    </dgm:pt>
    <dgm:pt modelId="{DFF18DA5-C899-4480-BED6-E23EBB29FC1C}" type="pres">
      <dgm:prSet presAssocID="{30A89404-6AA0-43C9-84BA-2814E2356917}" presName="header" presStyleLbl="node1" presStyleIdx="4" presStyleCnt="5"/>
      <dgm:spPr/>
      <dgm:t>
        <a:bodyPr/>
        <a:lstStyle/>
        <a:p>
          <a:endParaRPr lang="en-IN"/>
        </a:p>
      </dgm:t>
    </dgm:pt>
    <dgm:pt modelId="{51C32802-FE45-47BF-8DC7-583810F5015B}" type="pres">
      <dgm:prSet presAssocID="{277BDCC6-936C-49C9-8723-AA0AE540B7EC}" presName="parTrans" presStyleLbl="sibTrans2D1" presStyleIdx="32" presStyleCnt="39"/>
      <dgm:spPr/>
      <dgm:t>
        <a:bodyPr/>
        <a:lstStyle/>
        <a:p>
          <a:endParaRPr lang="en-IN"/>
        </a:p>
      </dgm:t>
    </dgm:pt>
    <dgm:pt modelId="{1680AB11-869A-447A-B0E5-9B0ED1DC0956}" type="pres">
      <dgm:prSet presAssocID="{EFC06468-B703-45FF-BB3D-27174B8874E6}" presName="child" presStyleLbl="alignAccFollowNode1" presStyleIdx="32" presStyleCnt="39">
        <dgm:presLayoutVars>
          <dgm:chMax val="0"/>
          <dgm:bulletEnabled val="1"/>
        </dgm:presLayoutVars>
      </dgm:prSet>
      <dgm:spPr/>
      <dgm:t>
        <a:bodyPr/>
        <a:lstStyle/>
        <a:p>
          <a:endParaRPr lang="en-IN"/>
        </a:p>
      </dgm:t>
    </dgm:pt>
    <dgm:pt modelId="{2D8363B7-62C8-49C2-9AE3-ECC85E4312CB}" type="pres">
      <dgm:prSet presAssocID="{FE10AD59-B870-4227-A836-1D9400C42235}" presName="sibTrans" presStyleLbl="sibTrans2D1" presStyleIdx="33" presStyleCnt="39"/>
      <dgm:spPr/>
      <dgm:t>
        <a:bodyPr/>
        <a:lstStyle/>
        <a:p>
          <a:endParaRPr lang="en-IN"/>
        </a:p>
      </dgm:t>
    </dgm:pt>
    <dgm:pt modelId="{C4E42A0B-6C87-48DC-858E-71104D108503}" type="pres">
      <dgm:prSet presAssocID="{49704D4E-D408-47B0-A073-A09A57362F9C}" presName="child" presStyleLbl="alignAccFollowNode1" presStyleIdx="33" presStyleCnt="39">
        <dgm:presLayoutVars>
          <dgm:chMax val="0"/>
          <dgm:bulletEnabled val="1"/>
        </dgm:presLayoutVars>
      </dgm:prSet>
      <dgm:spPr/>
      <dgm:t>
        <a:bodyPr/>
        <a:lstStyle/>
        <a:p>
          <a:endParaRPr lang="en-IN"/>
        </a:p>
      </dgm:t>
    </dgm:pt>
    <dgm:pt modelId="{859E688E-4326-4800-BC84-0A90C123E9FE}" type="pres">
      <dgm:prSet presAssocID="{C4CACE54-674B-4F4E-9051-7BEFBABD6580}" presName="sibTrans" presStyleLbl="sibTrans2D1" presStyleIdx="34" presStyleCnt="39"/>
      <dgm:spPr/>
      <dgm:t>
        <a:bodyPr/>
        <a:lstStyle/>
        <a:p>
          <a:endParaRPr lang="en-IN"/>
        </a:p>
      </dgm:t>
    </dgm:pt>
    <dgm:pt modelId="{CBC8CCAC-D096-48A4-9691-505045748F80}" type="pres">
      <dgm:prSet presAssocID="{158E1C64-574A-4C0B-89E6-3060F4D01DE8}" presName="child" presStyleLbl="alignAccFollowNode1" presStyleIdx="34" presStyleCnt="39">
        <dgm:presLayoutVars>
          <dgm:chMax val="0"/>
          <dgm:bulletEnabled val="1"/>
        </dgm:presLayoutVars>
      </dgm:prSet>
      <dgm:spPr/>
      <dgm:t>
        <a:bodyPr/>
        <a:lstStyle/>
        <a:p>
          <a:endParaRPr lang="en-IN"/>
        </a:p>
      </dgm:t>
    </dgm:pt>
    <dgm:pt modelId="{B8B10641-7075-4DF6-A686-491822A5AB23}" type="pres">
      <dgm:prSet presAssocID="{ECCB547C-0A17-404B-866E-9054D87123DC}" presName="sibTrans" presStyleLbl="sibTrans2D1" presStyleIdx="35" presStyleCnt="39"/>
      <dgm:spPr/>
      <dgm:t>
        <a:bodyPr/>
        <a:lstStyle/>
        <a:p>
          <a:endParaRPr lang="en-IN"/>
        </a:p>
      </dgm:t>
    </dgm:pt>
    <dgm:pt modelId="{2F8342C6-AA14-4781-8627-4B1141E845AB}" type="pres">
      <dgm:prSet presAssocID="{4A101E9F-C1C2-49DD-B9F5-136CB0F0A977}" presName="child" presStyleLbl="alignAccFollowNode1" presStyleIdx="35" presStyleCnt="39">
        <dgm:presLayoutVars>
          <dgm:chMax val="0"/>
          <dgm:bulletEnabled val="1"/>
        </dgm:presLayoutVars>
      </dgm:prSet>
      <dgm:spPr/>
      <dgm:t>
        <a:bodyPr/>
        <a:lstStyle/>
        <a:p>
          <a:endParaRPr lang="en-IN"/>
        </a:p>
      </dgm:t>
    </dgm:pt>
    <dgm:pt modelId="{46CA99C7-D39D-4B13-A3E9-0BFD2054C7DA}" type="pres">
      <dgm:prSet presAssocID="{787D2088-3B02-4762-884A-3421D2689AF2}" presName="sibTrans" presStyleLbl="sibTrans2D1" presStyleIdx="36" presStyleCnt="39"/>
      <dgm:spPr/>
      <dgm:t>
        <a:bodyPr/>
        <a:lstStyle/>
        <a:p>
          <a:endParaRPr lang="en-IN"/>
        </a:p>
      </dgm:t>
    </dgm:pt>
    <dgm:pt modelId="{DCD2442B-7416-4F39-A4FA-BB406E52D9A8}" type="pres">
      <dgm:prSet presAssocID="{EC7E1605-6308-4487-A33D-13181E2EA2A5}" presName="child" presStyleLbl="alignAccFollowNode1" presStyleIdx="36" presStyleCnt="39">
        <dgm:presLayoutVars>
          <dgm:chMax val="0"/>
          <dgm:bulletEnabled val="1"/>
        </dgm:presLayoutVars>
      </dgm:prSet>
      <dgm:spPr/>
      <dgm:t>
        <a:bodyPr/>
        <a:lstStyle/>
        <a:p>
          <a:endParaRPr lang="en-IN"/>
        </a:p>
      </dgm:t>
    </dgm:pt>
    <dgm:pt modelId="{EFE0FA41-EC12-47CB-BD9D-A49ECF9B54A6}" type="pres">
      <dgm:prSet presAssocID="{648BE134-C1D1-494F-925C-E41238F39AFA}" presName="sibTrans" presStyleLbl="sibTrans2D1" presStyleIdx="37" presStyleCnt="39"/>
      <dgm:spPr/>
      <dgm:t>
        <a:bodyPr/>
        <a:lstStyle/>
        <a:p>
          <a:endParaRPr lang="en-IN"/>
        </a:p>
      </dgm:t>
    </dgm:pt>
    <dgm:pt modelId="{A2342017-E72B-493E-8CB1-CE4E9B81F268}" type="pres">
      <dgm:prSet presAssocID="{BAFCDC2A-F4DB-4524-B387-45BA63C82AC7}" presName="child" presStyleLbl="alignAccFollowNode1" presStyleIdx="37" presStyleCnt="39">
        <dgm:presLayoutVars>
          <dgm:chMax val="0"/>
          <dgm:bulletEnabled val="1"/>
        </dgm:presLayoutVars>
      </dgm:prSet>
      <dgm:spPr/>
      <dgm:t>
        <a:bodyPr/>
        <a:lstStyle/>
        <a:p>
          <a:endParaRPr lang="en-IN"/>
        </a:p>
      </dgm:t>
    </dgm:pt>
    <dgm:pt modelId="{BAC1A9FA-A508-4140-8144-852973F46534}" type="pres">
      <dgm:prSet presAssocID="{EB1773F0-6B0F-4F79-AF8C-FF55DB21CE9F}" presName="sibTrans" presStyleLbl="sibTrans2D1" presStyleIdx="38" presStyleCnt="39"/>
      <dgm:spPr/>
      <dgm:t>
        <a:bodyPr/>
        <a:lstStyle/>
        <a:p>
          <a:endParaRPr lang="en-IN"/>
        </a:p>
      </dgm:t>
    </dgm:pt>
    <dgm:pt modelId="{55CDCB9F-0E04-48CC-90FA-E446CAB2FB87}" type="pres">
      <dgm:prSet presAssocID="{4CB1BCDD-510F-4F09-9AC8-22BB0AA035D9}" presName="child" presStyleLbl="alignAccFollowNode1" presStyleIdx="38" presStyleCnt="39">
        <dgm:presLayoutVars>
          <dgm:chMax val="0"/>
          <dgm:bulletEnabled val="1"/>
        </dgm:presLayoutVars>
      </dgm:prSet>
      <dgm:spPr/>
      <dgm:t>
        <a:bodyPr/>
        <a:lstStyle/>
        <a:p>
          <a:endParaRPr lang="en-IN"/>
        </a:p>
      </dgm:t>
    </dgm:pt>
  </dgm:ptLst>
  <dgm:cxnLst>
    <dgm:cxn modelId="{9E89CAE9-41DE-4BFA-A267-8CEFBEB2982D}" srcId="{9398F663-5297-4174-8147-AC086BB1B9F4}" destId="{94FE675B-4C76-4648-8DF0-36371984E59C}" srcOrd="2" destOrd="0" parTransId="{848EF859-39BA-46F9-A257-63FE27D9FC68}" sibTransId="{8B0D42BA-838C-4178-8982-F0DA1A8ADE66}"/>
    <dgm:cxn modelId="{6CBC646C-6843-450E-BCD7-C3FC437CE898}" srcId="{30A89404-6AA0-43C9-84BA-2814E2356917}" destId="{4CB1BCDD-510F-4F09-9AC8-22BB0AA035D9}" srcOrd="6" destOrd="0" parTransId="{26F5D484-0A37-4FD7-B72E-2B17EA9D7F00}" sibTransId="{4E58B1F2-564A-4D9A-BF65-02B2840200EE}"/>
    <dgm:cxn modelId="{2B5F4B7E-3C01-4FBF-AF1B-9E5D7455B2E4}" type="presOf" srcId="{DB3580F0-97AF-4A9A-8A0B-A1D869BD37B6}" destId="{3CB3C3B7-32FA-463F-AC2A-AC3665490C9C}" srcOrd="0" destOrd="0" presId="urn:microsoft.com/office/officeart/2005/8/layout/lProcess1"/>
    <dgm:cxn modelId="{10F7C93A-EBBD-473A-B35B-E950E1267FE3}" type="presOf" srcId="{B59AFD0A-B753-4210-A984-FBFA9E59849F}" destId="{FCEAD5B0-E92F-45AA-9B00-EB58367328C3}" srcOrd="0" destOrd="0" presId="urn:microsoft.com/office/officeart/2005/8/layout/lProcess1"/>
    <dgm:cxn modelId="{D07F0A0D-E8CA-4548-B057-386148879A3F}" type="presOf" srcId="{ECCB547C-0A17-404B-866E-9054D87123DC}" destId="{B8B10641-7075-4DF6-A686-491822A5AB23}" srcOrd="0" destOrd="0" presId="urn:microsoft.com/office/officeart/2005/8/layout/lProcess1"/>
    <dgm:cxn modelId="{FF3C3E8F-FA6B-460B-A654-B11CAF7A6DE3}" type="presOf" srcId="{9C0F0021-FB1C-42F4-8A31-A23B2E4F2E47}" destId="{179A536C-C7AF-41DE-8D60-33A6AB5ED8A7}" srcOrd="0" destOrd="0" presId="urn:microsoft.com/office/officeart/2005/8/layout/lProcess1"/>
    <dgm:cxn modelId="{14E2254B-A0DA-4E1B-B7FE-9789FBE0C1C9}" type="presOf" srcId="{30A89404-6AA0-43C9-84BA-2814E2356917}" destId="{DFF18DA5-C899-4480-BED6-E23EBB29FC1C}" srcOrd="0" destOrd="0" presId="urn:microsoft.com/office/officeart/2005/8/layout/lProcess1"/>
    <dgm:cxn modelId="{B7EF50B8-963F-4144-9089-B28C456F7A0D}" type="presOf" srcId="{BCAFE59A-D227-4AC9-A51B-47F801DF078D}" destId="{D49D3489-1A46-4010-AF9D-95482BC2E929}" srcOrd="0" destOrd="0" presId="urn:microsoft.com/office/officeart/2005/8/layout/lProcess1"/>
    <dgm:cxn modelId="{DFAE8CF3-058E-4FDA-8CD6-58171A7463AF}" type="presOf" srcId="{754BF055-8FCE-49D6-A1C2-411DD32D3ECC}" destId="{4A8E2D0F-8049-43CF-8622-A38693EA969F}" srcOrd="0" destOrd="0" presId="urn:microsoft.com/office/officeart/2005/8/layout/lProcess1"/>
    <dgm:cxn modelId="{E53DCD96-653B-4D21-84B3-65436987DBEF}" type="presOf" srcId="{11AB07B3-3B21-422B-BF85-645D6341A9F8}" destId="{0F78427D-C3C4-4182-A6B8-0179F7783478}" srcOrd="0" destOrd="0" presId="urn:microsoft.com/office/officeart/2005/8/layout/lProcess1"/>
    <dgm:cxn modelId="{B1D58066-FB0B-4EF4-9BAB-DACE7749B887}" type="presOf" srcId="{897AAEF4-B1EE-4286-9AE6-54C28F4F3468}" destId="{AEE9F6D5-DEAA-4852-BF58-9126FFBF6805}" srcOrd="0" destOrd="0" presId="urn:microsoft.com/office/officeart/2005/8/layout/lProcess1"/>
    <dgm:cxn modelId="{9195907D-DF03-4ED7-A062-B974AC754BF1}" type="presOf" srcId="{2135C0AF-7B74-45FE-968A-2AFFA591A7AB}" destId="{0A6CE83C-DD66-444F-B190-82B8676B5821}" srcOrd="0" destOrd="0" presId="urn:microsoft.com/office/officeart/2005/8/layout/lProcess1"/>
    <dgm:cxn modelId="{6CE6CD0E-BA53-4D82-9542-F2E7D42B9EEB}" type="presOf" srcId="{DD3DDE3E-85C3-458C-8E84-DC4ACE198721}" destId="{5DFD5668-C0B8-45E6-8C7B-DDC8EEB56FC5}" srcOrd="0" destOrd="0" presId="urn:microsoft.com/office/officeart/2005/8/layout/lProcess1"/>
    <dgm:cxn modelId="{0942BBF8-3926-4930-991A-539D3E5B331E}" type="presOf" srcId="{2558FEBB-BFA1-47A9-A47B-523FC5D4B0AA}" destId="{99878261-B01D-4D7D-B7D7-97EB994D5D98}" srcOrd="0" destOrd="0" presId="urn:microsoft.com/office/officeart/2005/8/layout/lProcess1"/>
    <dgm:cxn modelId="{95B3E5E2-C211-40D9-8085-35275508B887}" srcId="{3DB94D34-CF15-4F6B-85C0-7B99A95F0D83}" destId="{6CEF6FD2-5354-4ABE-87FF-9A7978E93D9A}" srcOrd="8" destOrd="0" parTransId="{48F1CE6A-A44E-4523-9D9A-C316A824A95B}" sibTransId="{89831FAB-EF7B-4CD2-84B8-BE236FEC4AF9}"/>
    <dgm:cxn modelId="{10C23376-3E84-46B4-9851-6863CB1AEE65}" type="presOf" srcId="{2A82C17E-027E-4284-A102-A4A711D78AA0}" destId="{3752F966-11E3-42AB-ACCE-B709D8DF54E5}" srcOrd="0" destOrd="0" presId="urn:microsoft.com/office/officeart/2005/8/layout/lProcess1"/>
    <dgm:cxn modelId="{482F0B1E-5441-4DDE-BD41-1839729E78BB}" type="presOf" srcId="{EB1773F0-6B0F-4F79-AF8C-FF55DB21CE9F}" destId="{BAC1A9FA-A508-4140-8144-852973F46534}" srcOrd="0" destOrd="0" presId="urn:microsoft.com/office/officeart/2005/8/layout/lProcess1"/>
    <dgm:cxn modelId="{9E9500CA-A1AF-42FA-B5C7-7CF64F880F1C}" type="presOf" srcId="{17480CE2-9A9C-4AC3-935B-E4ABE695437D}" destId="{24A7FF55-A7DE-4C3C-B536-B6458AF72424}" srcOrd="0" destOrd="0" presId="urn:microsoft.com/office/officeart/2005/8/layout/lProcess1"/>
    <dgm:cxn modelId="{AC7D1842-066C-4FB4-A4AA-DCE19F5305D4}" type="presOf" srcId="{7323C5BF-AB11-4F5A-BB21-F41689C06F85}" destId="{F76B2D8D-735F-4EC9-A286-DD4C419F23B3}" srcOrd="0" destOrd="0" presId="urn:microsoft.com/office/officeart/2005/8/layout/lProcess1"/>
    <dgm:cxn modelId="{618A19CA-41AA-4E79-9E33-5B255F544A5B}" srcId="{F77F5173-3A28-49AB-8CEA-0D890D2A0F0A}" destId="{11AB07B3-3B21-422B-BF85-645D6341A9F8}" srcOrd="1" destOrd="0" parTransId="{21527718-C6B4-4616-B4E5-127B549B5D68}" sibTransId="{D602A8AB-D447-46E6-96AC-5136EDF1D1D2}"/>
    <dgm:cxn modelId="{D1B35C55-ED6B-4D90-985A-CDB44EA22C8A}" srcId="{11AB07B3-3B21-422B-BF85-645D6341A9F8}" destId="{C031E4AF-6918-4B7A-AC84-3566AF6FD51D}" srcOrd="2" destOrd="0" parTransId="{F0170DB0-BE08-4B4F-A54D-B578A5E28261}" sibTransId="{454CEC7C-953B-41C8-BD7A-711B93332CAE}"/>
    <dgm:cxn modelId="{FA363F23-D7F0-40C4-BC47-2E568F0470B8}" type="presOf" srcId="{CC6EAF8A-49F3-459B-8757-EB6475972979}" destId="{8B317F99-779B-403C-BFD3-B84527248AD8}" srcOrd="0" destOrd="0" presId="urn:microsoft.com/office/officeart/2005/8/layout/lProcess1"/>
    <dgm:cxn modelId="{4E300D9F-683E-4F60-8997-FEDFDF144571}" srcId="{30A89404-6AA0-43C9-84BA-2814E2356917}" destId="{EFC06468-B703-45FF-BB3D-27174B8874E6}" srcOrd="0" destOrd="0" parTransId="{277BDCC6-936C-49C9-8723-AA0AE540B7EC}" sibTransId="{FE10AD59-B870-4227-A836-1D9400C42235}"/>
    <dgm:cxn modelId="{DB655139-7A85-46D3-A9C4-78B17F93B2CA}" type="presOf" srcId="{041514E3-9B72-42AE-9468-5A3768F56D76}" destId="{B25045E7-8DAF-4C55-9FE7-8807B039880E}" srcOrd="0" destOrd="0" presId="urn:microsoft.com/office/officeart/2005/8/layout/lProcess1"/>
    <dgm:cxn modelId="{94DC6779-2D14-41DD-A2E9-123037831F96}" srcId="{3876390B-E218-45D5-A32A-434C1D26141D}" destId="{8C6519E7-3DD9-40DF-A184-B736A58D4556}" srcOrd="5" destOrd="0" parTransId="{AF5E4F2D-333E-4D6E-A897-E94A096F520A}" sibTransId="{39496748-3CB3-468C-B670-903B0CA22C8A}"/>
    <dgm:cxn modelId="{73E39ACB-CC6F-4B75-B2A7-1995B0AD1AF2}" srcId="{3DB94D34-CF15-4F6B-85C0-7B99A95F0D83}" destId="{754BF055-8FCE-49D6-A1C2-411DD32D3ECC}" srcOrd="5" destOrd="0" parTransId="{050A207A-3690-4571-8A1A-79A1D66F6DB0}" sibTransId="{7998B782-36A5-4EF7-A340-08F262E70975}"/>
    <dgm:cxn modelId="{E1F302A4-5197-4805-88B2-0E2272546C9F}" srcId="{30A89404-6AA0-43C9-84BA-2814E2356917}" destId="{49704D4E-D408-47B0-A073-A09A57362F9C}" srcOrd="1" destOrd="0" parTransId="{28E126DD-1923-489D-A7DF-BA5862C0390E}" sibTransId="{C4CACE54-674B-4F4E-9051-7BEFBABD6580}"/>
    <dgm:cxn modelId="{2E62F961-DA3D-49ED-BF3B-A7F67D82820A}" srcId="{3DB94D34-CF15-4F6B-85C0-7B99A95F0D83}" destId="{96C715D8-E483-4F8C-932B-4992459836D6}" srcOrd="0" destOrd="0" parTransId="{DD3DDE3E-85C3-458C-8E84-DC4ACE198721}" sibTransId="{51AF83DE-2C41-4615-8B0D-D9053C60BB4B}"/>
    <dgm:cxn modelId="{764B388D-0FAB-4A36-A4A5-3CBA2630865F}" type="presOf" srcId="{52486480-3DD1-488A-AFEB-B97F2CF702BE}" destId="{94A8AD2C-6362-499F-85B1-45A6A68E73F8}" srcOrd="0" destOrd="0" presId="urn:microsoft.com/office/officeart/2005/8/layout/lProcess1"/>
    <dgm:cxn modelId="{A511E37A-8225-4312-B9E9-CA7C8073D90D}" type="presOf" srcId="{9398F663-5297-4174-8147-AC086BB1B9F4}" destId="{06E2D203-AE67-4907-BD00-315904D2EC8F}" srcOrd="0" destOrd="0" presId="urn:microsoft.com/office/officeart/2005/8/layout/lProcess1"/>
    <dgm:cxn modelId="{EB5C26E3-E469-4CE5-A978-B2ED16F7A70E}" type="presOf" srcId="{49704D4E-D408-47B0-A073-A09A57362F9C}" destId="{C4E42A0B-6C87-48DC-858E-71104D108503}" srcOrd="0" destOrd="0" presId="urn:microsoft.com/office/officeart/2005/8/layout/lProcess1"/>
    <dgm:cxn modelId="{7598D8BA-752E-41D8-A99E-B9373AF98466}" type="presOf" srcId="{787D2088-3B02-4762-884A-3421D2689AF2}" destId="{46CA99C7-D39D-4B13-A3E9-0BFD2054C7DA}" srcOrd="0" destOrd="0" presId="urn:microsoft.com/office/officeart/2005/8/layout/lProcess1"/>
    <dgm:cxn modelId="{78DB2CC9-5A23-4D01-8078-2258B1C7FE68}" type="presOf" srcId="{7F90EF7A-60C9-46C8-A9D9-CDD859A8FE88}" destId="{992DBE2C-578C-4276-8836-F3AEC1A323C9}" srcOrd="0" destOrd="0" presId="urn:microsoft.com/office/officeart/2005/8/layout/lProcess1"/>
    <dgm:cxn modelId="{45B5A2E1-0ADA-4BA0-B5AA-94AF9A0AF709}" type="presOf" srcId="{3F17B1E8-0753-4CB0-8C52-757A2470DAFE}" destId="{AFCED915-42FA-48CD-AFDB-BA9D66938FF0}" srcOrd="0" destOrd="0" presId="urn:microsoft.com/office/officeart/2005/8/layout/lProcess1"/>
    <dgm:cxn modelId="{B35D9992-B18D-4FF4-9D27-C90F11EDACF4}" type="presOf" srcId="{648BE134-C1D1-494F-925C-E41238F39AFA}" destId="{EFE0FA41-EC12-47CB-BD9D-A49ECF9B54A6}" srcOrd="0" destOrd="0" presId="urn:microsoft.com/office/officeart/2005/8/layout/lProcess1"/>
    <dgm:cxn modelId="{507092C2-7DAE-432B-96D1-D086DB948314}" type="presOf" srcId="{C21022B2-0D9B-4A1C-8035-F8774B6D6E0B}" destId="{C6CB32AC-0F1B-4C48-8E50-99B7A25DB612}" srcOrd="0" destOrd="0" presId="urn:microsoft.com/office/officeart/2005/8/layout/lProcess1"/>
    <dgm:cxn modelId="{9CD20BBB-ECDD-45FF-919B-0678D2C23F36}" srcId="{3DB94D34-CF15-4F6B-85C0-7B99A95F0D83}" destId="{461F0F12-34DC-4A72-9614-7B151538A918}" srcOrd="1" destOrd="0" parTransId="{C2EA4DAA-F5E5-478D-867E-53DC0749252B}" sibTransId="{526F0E46-0655-4941-80A7-59704161FE22}"/>
    <dgm:cxn modelId="{807C850B-8BCF-46F3-9080-43D57593AEFF}" type="presOf" srcId="{AE838054-75AE-410C-937E-40DCB3F8910D}" destId="{3BBA3887-DFC8-469C-A837-3EB8517EC88C}" srcOrd="0" destOrd="0" presId="urn:microsoft.com/office/officeart/2005/8/layout/lProcess1"/>
    <dgm:cxn modelId="{C8F68122-E871-4077-AB96-97EAB575B153}" type="presOf" srcId="{454CEC7C-953B-41C8-BD7A-711B93332CAE}" destId="{C2C0FBB9-2653-4274-9AD6-A8792737B86A}" srcOrd="0" destOrd="0" presId="urn:microsoft.com/office/officeart/2005/8/layout/lProcess1"/>
    <dgm:cxn modelId="{E978C263-5E37-44F8-AA09-16BA3C690DA5}" type="presOf" srcId="{51AF83DE-2C41-4615-8B0D-D9053C60BB4B}" destId="{16DE81DC-024C-422D-9031-64112FA9B469}" srcOrd="0" destOrd="0" presId="urn:microsoft.com/office/officeart/2005/8/layout/lProcess1"/>
    <dgm:cxn modelId="{0577D9AE-9791-4484-966D-A2BB7AB71B11}" type="presOf" srcId="{94FE675B-4C76-4648-8DF0-36371984E59C}" destId="{9D9D1A48-D892-4073-9583-909ED0E666A9}" srcOrd="0" destOrd="0" presId="urn:microsoft.com/office/officeart/2005/8/layout/lProcess1"/>
    <dgm:cxn modelId="{8E79B83C-BC70-4473-AE6A-9634445B8ED4}" type="presOf" srcId="{5CBA06D9-2CD0-45E8-BB14-93ABFFFD287A}" destId="{57ED7822-5BA9-40C6-9661-CDBE234132D0}" srcOrd="0" destOrd="0" presId="urn:microsoft.com/office/officeart/2005/8/layout/lProcess1"/>
    <dgm:cxn modelId="{381AC832-8F64-4A5C-AE8E-ED3D16F8E8E9}" type="presOf" srcId="{37DCFF82-BA1A-4A38-854A-50CD4D5E8E99}" destId="{03754FF6-D294-4963-AC75-677CF9A36771}" srcOrd="0" destOrd="0" presId="urn:microsoft.com/office/officeart/2005/8/layout/lProcess1"/>
    <dgm:cxn modelId="{96B317EC-EC9D-448C-8532-BDC812312B0E}" type="presOf" srcId="{BAFCDC2A-F4DB-4524-B387-45BA63C82AC7}" destId="{A2342017-E72B-493E-8CB1-CE4E9B81F268}" srcOrd="0" destOrd="0" presId="urn:microsoft.com/office/officeart/2005/8/layout/lProcess1"/>
    <dgm:cxn modelId="{4014C8DA-55C2-4A7C-9724-6B41CE08D57B}" srcId="{3DB94D34-CF15-4F6B-85C0-7B99A95F0D83}" destId="{9C0F0021-FB1C-42F4-8A31-A23B2E4F2E47}" srcOrd="4" destOrd="0" parTransId="{0029B8E0-4D5A-4C00-BCF9-802B9C2E50D7}" sibTransId="{20EC2605-2C7B-45C4-8DF3-CB6FCD5B0934}"/>
    <dgm:cxn modelId="{3EB358FF-5D11-473E-B71E-A5EBC102267D}" srcId="{3DB94D34-CF15-4F6B-85C0-7B99A95F0D83}" destId="{8AAD0FDF-F245-45D5-9838-368B38BDDBC3}" srcOrd="2" destOrd="0" parTransId="{53A8D96A-D70D-4AAE-B5E3-4B242064FBCA}" sibTransId="{2135C0AF-7B74-45FE-968A-2AFFA591A7AB}"/>
    <dgm:cxn modelId="{D103EDC4-B0A8-496D-B9AE-AFDA72175DCF}" type="presOf" srcId="{AE341B52-82BF-4260-9104-3E36FBD7A12F}" destId="{907B6ED1-9BD9-4FEE-9A87-761C928D0513}" srcOrd="0" destOrd="0" presId="urn:microsoft.com/office/officeart/2005/8/layout/lProcess1"/>
    <dgm:cxn modelId="{22A3D242-E21E-456A-B98B-55D82E33E5D7}" type="presOf" srcId="{D322C156-83FF-45B0-8EEC-51B9089DE67E}" destId="{ACE0DC47-0AF7-4D0A-AE13-95C7F39CAE33}" srcOrd="0" destOrd="0" presId="urn:microsoft.com/office/officeart/2005/8/layout/lProcess1"/>
    <dgm:cxn modelId="{7D2572F1-C8FD-43D5-8634-81BC1EFDF192}" srcId="{F77F5173-3A28-49AB-8CEA-0D890D2A0F0A}" destId="{30A89404-6AA0-43C9-84BA-2814E2356917}" srcOrd="4" destOrd="0" parTransId="{72D9AFA2-662A-42BE-B287-80AE7336BA33}" sibTransId="{782128F6-F27A-41FB-B668-E999EB3A4CF6}"/>
    <dgm:cxn modelId="{10BA16A8-E262-4556-AC7B-C88B4A183574}" type="presOf" srcId="{C031E4AF-6918-4B7A-AC84-3566AF6FD51D}" destId="{BA759C26-E84D-481E-BF09-D1BE99574B98}" srcOrd="0" destOrd="0" presId="urn:microsoft.com/office/officeart/2005/8/layout/lProcess1"/>
    <dgm:cxn modelId="{3ED28F77-EE17-4F15-9744-2029BEAD0C98}" srcId="{3876390B-E218-45D5-A32A-434C1D26141D}" destId="{BCAFE59A-D227-4AC9-A51B-47F801DF078D}" srcOrd="2" destOrd="0" parTransId="{8B58F354-82DC-4831-B97B-A2189AF0D5AE}" sibTransId="{897AAEF4-B1EE-4286-9AE6-54C28F4F3468}"/>
    <dgm:cxn modelId="{3D98D431-D55D-4474-BBB5-9B1D2B2E68DB}" type="presOf" srcId="{F77F5173-3A28-49AB-8CEA-0D890D2A0F0A}" destId="{91AE2BF8-5B32-4A2B-A6A2-E8BA892CB6C2}" srcOrd="0" destOrd="0" presId="urn:microsoft.com/office/officeart/2005/8/layout/lProcess1"/>
    <dgm:cxn modelId="{2A4B18C2-0547-428F-BAC2-AFF728DC6E8C}" type="presOf" srcId="{5BD1DEA7-5A4A-4EF7-8B4F-CAAAF7230036}" destId="{9B3748B2-E89B-46FB-AC33-CF225F13296A}" srcOrd="0" destOrd="0" presId="urn:microsoft.com/office/officeart/2005/8/layout/lProcess1"/>
    <dgm:cxn modelId="{D87FFEB5-376F-466F-A37C-942BC651535A}" type="presOf" srcId="{3876390B-E218-45D5-A32A-434C1D26141D}" destId="{8C0A578C-424C-44DD-A468-A888204D631E}" srcOrd="0" destOrd="0" presId="urn:microsoft.com/office/officeart/2005/8/layout/lProcess1"/>
    <dgm:cxn modelId="{A624FA9D-56F5-4EAF-BC79-36B5254CA4DE}" type="presOf" srcId="{3DB94D34-CF15-4F6B-85C0-7B99A95F0D83}" destId="{F63E040F-9A68-469E-9743-82C8BF6F635E}" srcOrd="0" destOrd="0" presId="urn:microsoft.com/office/officeart/2005/8/layout/lProcess1"/>
    <dgm:cxn modelId="{370342EC-AB9F-4233-9BE6-0A4781C1C04B}" srcId="{11AB07B3-3B21-422B-BF85-645D6341A9F8}" destId="{38E9D95C-D04B-4F21-A90F-ECEAFF62229B}" srcOrd="6" destOrd="0" parTransId="{4B7ED163-8D70-4070-99C2-D41F556CF1A2}" sibTransId="{90185828-ABCE-4D27-80B1-E82177A10569}"/>
    <dgm:cxn modelId="{54EB394D-391C-48DF-A34D-25A93364B8EE}" type="presOf" srcId="{EC6866C0-EAC4-4903-BAD1-EB9F3C3DF5CC}" destId="{6C10E9DE-C643-4C56-A427-CFF57B60A8EE}" srcOrd="0" destOrd="0" presId="urn:microsoft.com/office/officeart/2005/8/layout/lProcess1"/>
    <dgm:cxn modelId="{E3F49141-1458-4CE8-BE71-27C245EDDFC1}" srcId="{F77F5173-3A28-49AB-8CEA-0D890D2A0F0A}" destId="{3DB94D34-CF15-4F6B-85C0-7B99A95F0D83}" srcOrd="3" destOrd="0" parTransId="{06B95A28-2090-4B1B-8ECD-3B9694EB3A92}" sibTransId="{621AF8C7-3E40-48B0-9E39-B4E16D808F34}"/>
    <dgm:cxn modelId="{6FD96591-57D8-46CB-834B-D8B48C0ACD46}" type="presOf" srcId="{BB13E642-FFF4-4D71-8668-2354BEA1CC9E}" destId="{A51789E7-5AE6-4C07-8F95-FD78F906736E}" srcOrd="0" destOrd="0" presId="urn:microsoft.com/office/officeart/2005/8/layout/lProcess1"/>
    <dgm:cxn modelId="{0AB0901E-C693-4B37-B3DA-568FB1E9E4B0}" type="presOf" srcId="{4A101E9F-C1C2-49DD-B9F5-136CB0F0A977}" destId="{2F8342C6-AA14-4781-8627-4B1141E845AB}" srcOrd="0" destOrd="0" presId="urn:microsoft.com/office/officeart/2005/8/layout/lProcess1"/>
    <dgm:cxn modelId="{2913B78D-D01C-4984-9E20-44EB9603C1E1}" srcId="{F77F5173-3A28-49AB-8CEA-0D890D2A0F0A}" destId="{3876390B-E218-45D5-A32A-434C1D26141D}" srcOrd="0" destOrd="0" parTransId="{C039DEE2-6F16-464C-AF86-DAA7B2A275A0}" sibTransId="{BE089588-57B1-4390-B69C-1940CFCDFD5C}"/>
    <dgm:cxn modelId="{4BB1D4C6-48BB-43C0-975F-036D2C72A0AB}" srcId="{9398F663-5297-4174-8147-AC086BB1B9F4}" destId="{B43EDF80-0A2E-404E-A9E5-3AC3271DE106}" srcOrd="3" destOrd="0" parTransId="{756548EB-4746-446E-9E13-6D0E90DA53B1}" sibTransId="{AE341B52-82BF-4260-9104-3E36FBD7A12F}"/>
    <dgm:cxn modelId="{2B1FCDC1-AAFE-45D4-9F09-318543F1D9E3}" type="presOf" srcId="{461F0F12-34DC-4A72-9614-7B151538A918}" destId="{CC73B320-E33B-466C-8480-15736A10D661}" srcOrd="0" destOrd="0" presId="urn:microsoft.com/office/officeart/2005/8/layout/lProcess1"/>
    <dgm:cxn modelId="{5F21329D-BE48-4C7A-BF5B-6B726E18E137}" srcId="{3876390B-E218-45D5-A32A-434C1D26141D}" destId="{7F90EF7A-60C9-46C8-A9D9-CDD859A8FE88}" srcOrd="6" destOrd="0" parTransId="{C7E20ABE-3F90-420D-A26D-FC4F6ABDE0FF}" sibTransId="{61B5A9A4-D849-47AE-B577-28F528EF1BBD}"/>
    <dgm:cxn modelId="{F33D578D-1764-4FF7-93A1-AABEC2CDDC3F}" srcId="{11AB07B3-3B21-422B-BF85-645D6341A9F8}" destId="{B59AFD0A-B753-4210-A984-FBFA9E59849F}" srcOrd="0" destOrd="0" parTransId="{EC6866C0-EAC4-4903-BAD1-EB9F3C3DF5CC}" sibTransId="{35B8D31F-0609-4CAE-BD71-B8BB46DD2B0A}"/>
    <dgm:cxn modelId="{BDB8A5B0-DB57-4394-9094-0C3D123468B6}" type="presOf" srcId="{DDE95BF1-7AB2-4DE5-AFF7-055B676D4247}" destId="{8578CFB6-8507-45EC-8581-1651D20795D5}" srcOrd="0" destOrd="0" presId="urn:microsoft.com/office/officeart/2005/8/layout/lProcess1"/>
    <dgm:cxn modelId="{80FDFE84-1B25-41D8-BDAD-563A09F1D989}" type="presOf" srcId="{20EC2605-2C7B-45C4-8DF3-CB6FCD5B0934}" destId="{38B028E9-FADA-4A77-BCCD-41B8C2039BC8}" srcOrd="0" destOrd="0" presId="urn:microsoft.com/office/officeart/2005/8/layout/lProcess1"/>
    <dgm:cxn modelId="{DFAE8FCA-A5A9-4527-B355-ED9F6BAE46AA}" srcId="{F77F5173-3A28-49AB-8CEA-0D890D2A0F0A}" destId="{9398F663-5297-4174-8147-AC086BB1B9F4}" srcOrd="2" destOrd="0" parTransId="{E1D37763-D294-4480-ACC0-09E0D1D2D8C7}" sibTransId="{7F0B3D3A-300A-40CC-A409-74723E1FA8FF}"/>
    <dgm:cxn modelId="{5BA778A5-9675-4635-8601-D7F9FA162808}" srcId="{9398F663-5297-4174-8147-AC086BB1B9F4}" destId="{B4F9F94C-4EF7-45BE-9BB4-076784363BF9}" srcOrd="4" destOrd="0" parTransId="{58D368FB-7AB7-4CE1-BB78-595BDC847392}" sibTransId="{E0805BBB-820C-46FF-A264-B90C28753122}"/>
    <dgm:cxn modelId="{4F702236-C156-4337-9965-29E4A3D0E5DE}" type="presOf" srcId="{EC7E1605-6308-4487-A33D-13181E2EA2A5}" destId="{DCD2442B-7416-4F39-A4FA-BB406E52D9A8}" srcOrd="0" destOrd="0" presId="urn:microsoft.com/office/officeart/2005/8/layout/lProcess1"/>
    <dgm:cxn modelId="{2912943A-5FD8-4FC2-8543-62896EAB7841}" srcId="{9398F663-5297-4174-8147-AC086BB1B9F4}" destId="{DDE95BF1-7AB2-4DE5-AFF7-055B676D4247}" srcOrd="7" destOrd="0" parTransId="{B5DAE59C-CBB2-4AFE-986D-027E23807206}" sibTransId="{7323C5BF-AB11-4F5A-BB21-F41689C06F85}"/>
    <dgm:cxn modelId="{7FC8376A-A3BD-4F18-AD28-B3A900551C14}" srcId="{3876390B-E218-45D5-A32A-434C1D26141D}" destId="{EF9F4D8D-7536-4A38-9F97-C68B19919F35}" srcOrd="1" destOrd="0" parTransId="{C6950737-2336-41F0-A0C4-252960860174}" sibTransId="{F7C54ECE-1156-45FB-BCB5-4ACCC4087512}"/>
    <dgm:cxn modelId="{7A3A8AEB-FE3C-4FBD-A9D4-26CC149BEAEB}" type="presOf" srcId="{B4F9F94C-4EF7-45BE-9BB4-076784363BF9}" destId="{DB95438F-7083-4080-9D64-842AA82D07A9}" srcOrd="0" destOrd="0" presId="urn:microsoft.com/office/officeart/2005/8/layout/lProcess1"/>
    <dgm:cxn modelId="{2891403E-14EA-4EC9-A90E-B2ABE5F39552}" type="presOf" srcId="{6CEF6FD2-5354-4ABE-87FF-9A7978E93D9A}" destId="{EF8326E9-4DC6-421A-AD0D-D6A6AF962EB3}" srcOrd="0" destOrd="0" presId="urn:microsoft.com/office/officeart/2005/8/layout/lProcess1"/>
    <dgm:cxn modelId="{33A2FC75-6997-4AAD-BF26-BAAD281473B8}" type="presOf" srcId="{F0807334-834D-4A6D-A97F-7C3592A4927A}" destId="{B8DA1CA0-C685-444F-A0D0-26009A70AB8A}" srcOrd="0" destOrd="0" presId="urn:microsoft.com/office/officeart/2005/8/layout/lProcess1"/>
    <dgm:cxn modelId="{FA5BFEE7-9C0B-4359-A439-51E77B7267E7}" type="presOf" srcId="{E0805BBB-820C-46FF-A264-B90C28753122}" destId="{68145C78-6079-4A31-8F19-850C0617BD44}" srcOrd="0" destOrd="0" presId="urn:microsoft.com/office/officeart/2005/8/layout/lProcess1"/>
    <dgm:cxn modelId="{2015414B-43AE-4AEF-8B57-E2CEC307AC22}" type="presOf" srcId="{8C6519E7-3DD9-40DF-A184-B736A58D4556}" destId="{63D8B2CC-B162-4ADF-AA63-7C40A922A972}" srcOrd="0" destOrd="0" presId="urn:microsoft.com/office/officeart/2005/8/layout/lProcess1"/>
    <dgm:cxn modelId="{D2DD1EC0-592D-445E-95E9-906D34B5B3A9}" type="presOf" srcId="{EF9F4D8D-7536-4A38-9F97-C68B19919F35}" destId="{1E17809E-276E-4A1F-8533-6AFCD91C970C}" srcOrd="0" destOrd="0" presId="urn:microsoft.com/office/officeart/2005/8/layout/lProcess1"/>
    <dgm:cxn modelId="{AD597ECE-C9D7-4286-8278-5A2C252D5ABD}" srcId="{30A89404-6AA0-43C9-84BA-2814E2356917}" destId="{BAFCDC2A-F4DB-4524-B387-45BA63C82AC7}" srcOrd="5" destOrd="0" parTransId="{21CFBB78-F3D3-446F-8F51-F0C1E6A4F957}" sibTransId="{EB1773F0-6B0F-4F79-AF8C-FF55DB21CE9F}"/>
    <dgm:cxn modelId="{C65347B3-FCC5-4671-9436-EA83360AC730}" srcId="{9398F663-5297-4174-8147-AC086BB1B9F4}" destId="{BB13E642-FFF4-4D71-8668-2354BEA1CC9E}" srcOrd="1" destOrd="0" parTransId="{8D4F815B-2896-469F-B222-44FEBED58848}" sibTransId="{D6990EA7-F2D6-4C78-8729-A409D79BCFC8}"/>
    <dgm:cxn modelId="{5CC0A44B-0B5A-463E-9023-E8053080E100}" srcId="{9398F663-5297-4174-8147-AC086BB1B9F4}" destId="{6F3B4F34-57C3-48DF-9566-51BFA3547D45}" srcOrd="5" destOrd="0" parTransId="{D15CA445-F2D0-4A55-8BBE-717C847305FA}" sibTransId="{E21A9AE8-8FD8-47DB-AFF4-BF8D2603FA6F}"/>
    <dgm:cxn modelId="{D579F4E0-82BE-4699-B9F3-FC342725AB36}" type="presOf" srcId="{D354931F-FBAF-4202-B443-FED9ECD43C24}" destId="{19E15E89-FF75-452D-84F8-75F1B3BE1F82}" srcOrd="0" destOrd="0" presId="urn:microsoft.com/office/officeart/2005/8/layout/lProcess1"/>
    <dgm:cxn modelId="{8CCBCABA-5527-48B3-8228-427474918689}" srcId="{3876390B-E218-45D5-A32A-434C1D26141D}" destId="{CC6EAF8A-49F3-459B-8757-EB6475972979}" srcOrd="0" destOrd="0" parTransId="{D0401F52-877C-424B-8D49-6F46C455C688}" sibTransId="{AE838054-75AE-410C-937E-40DCB3F8910D}"/>
    <dgm:cxn modelId="{C1FBBD86-632C-4A50-81A9-8ABD19540728}" type="presOf" srcId="{8AAD0FDF-F245-45D5-9838-368B38BDDBC3}" destId="{46B8779C-788B-450B-80BF-CC7D8745DBD3}" srcOrd="0" destOrd="0" presId="urn:microsoft.com/office/officeart/2005/8/layout/lProcess1"/>
    <dgm:cxn modelId="{F259B156-E3CF-40AF-9A72-9B025992C8AE}" type="presOf" srcId="{AF5AE6F1-7EA4-4823-9142-95711BAA1D49}" destId="{2C067BFC-26B8-4E9E-BF24-C008E205015F}" srcOrd="0" destOrd="0" presId="urn:microsoft.com/office/officeart/2005/8/layout/lProcess1"/>
    <dgm:cxn modelId="{359117C3-4037-453E-A178-C44F2318DE1E}" type="presOf" srcId="{0150EA5B-9D82-46F0-AB33-CFC455BF6C89}" destId="{719D2FFD-296B-4294-8FF9-9FB14059AD2D}" srcOrd="0" destOrd="0" presId="urn:microsoft.com/office/officeart/2005/8/layout/lProcess1"/>
    <dgm:cxn modelId="{7E5AEC81-710B-4A57-99E0-D3435134F52A}" type="presOf" srcId="{6F3B4F34-57C3-48DF-9566-51BFA3547D45}" destId="{1C462810-0B48-421D-B6C2-0CA09852B9F2}" srcOrd="0" destOrd="0" presId="urn:microsoft.com/office/officeart/2005/8/layout/lProcess1"/>
    <dgm:cxn modelId="{435DFDC6-34DB-42C7-95F5-7FAE6AF46A02}" type="presOf" srcId="{DC320DAF-0043-4860-BA8E-1030231D254C}" destId="{919BAB3F-C952-4BF9-B106-8AB3E14A2FFA}" srcOrd="0" destOrd="0" presId="urn:microsoft.com/office/officeart/2005/8/layout/lProcess1"/>
    <dgm:cxn modelId="{13740A3C-19F6-460D-AFBE-55312C75DD6B}" srcId="{30A89404-6AA0-43C9-84BA-2814E2356917}" destId="{4A101E9F-C1C2-49DD-B9F5-136CB0F0A977}" srcOrd="3" destOrd="0" parTransId="{F1951814-FDC7-4549-BAA7-4F15CE2C933F}" sibTransId="{787D2088-3B02-4762-884A-3421D2689AF2}"/>
    <dgm:cxn modelId="{AAE27A29-1D6B-4D73-975A-7C182F2B73E5}" type="presOf" srcId="{158E1C64-574A-4C0B-89E6-3060F4D01DE8}" destId="{CBC8CCAC-D096-48A4-9691-505045748F80}" srcOrd="0" destOrd="0" presId="urn:microsoft.com/office/officeart/2005/8/layout/lProcess1"/>
    <dgm:cxn modelId="{FE80AFC4-0A95-40AE-BC05-1DF7AB894852}" type="presOf" srcId="{2D2BD7B2-F08A-4151-A3FF-C4B0AD58E777}" destId="{26A47EA3-2071-4CC1-A67A-7F9D4A01FAA4}" srcOrd="0" destOrd="0" presId="urn:microsoft.com/office/officeart/2005/8/layout/lProcess1"/>
    <dgm:cxn modelId="{0AEE33C2-FA15-4F62-86BD-A6FF9709DA7D}" srcId="{11AB07B3-3B21-422B-BF85-645D6341A9F8}" destId="{87659EB6-BEF5-46E4-9D75-43270504C08D}" srcOrd="4" destOrd="0" parTransId="{D8BF562E-BA43-41BD-9157-0D2FA29044D2}" sibTransId="{2D2BD7B2-F08A-4151-A3FF-C4B0AD58E777}"/>
    <dgm:cxn modelId="{E1DD6276-C445-46DE-ADDC-35A5E6E51A64}" srcId="{9398F663-5297-4174-8147-AC086BB1B9F4}" destId="{DB3580F0-97AF-4A9A-8A0B-A1D869BD37B6}" srcOrd="0" destOrd="0" parTransId="{3F17B1E8-0753-4CB0-8C52-757A2470DAFE}" sibTransId="{D354931F-FBAF-4202-B443-FED9ECD43C24}"/>
    <dgm:cxn modelId="{6AD0B9A0-82F0-4F0E-A1B8-37ADCFC632B2}" type="presOf" srcId="{EFC06468-B703-45FF-BB3D-27174B8874E6}" destId="{1680AB11-869A-447A-B0E5-9B0ED1DC0956}" srcOrd="0" destOrd="0" presId="urn:microsoft.com/office/officeart/2005/8/layout/lProcess1"/>
    <dgm:cxn modelId="{C2A88A70-850D-4733-8059-4AF2EDCF484C}" type="presOf" srcId="{39496748-3CB3-468C-B670-903B0CA22C8A}" destId="{F1575787-BED5-4DA5-8914-A755C39905CF}" srcOrd="0" destOrd="0" presId="urn:microsoft.com/office/officeart/2005/8/layout/lProcess1"/>
    <dgm:cxn modelId="{C88B6A55-C0DD-4C28-BCFD-A02F77005FE5}" srcId="{3876390B-E218-45D5-A32A-434C1D26141D}" destId="{2558FEBB-BFA1-47A9-A47B-523FC5D4B0AA}" srcOrd="3" destOrd="0" parTransId="{650273EE-D83E-473F-A749-8EC84F4931D3}" sibTransId="{5B7D6323-E2D5-43E8-A304-F0504BC576F5}"/>
    <dgm:cxn modelId="{E4003A80-D533-4688-A864-812B53240463}" type="presOf" srcId="{D5AFDCEF-1EE7-4574-BB46-060B51BC11A2}" destId="{87ED7784-4379-444A-B671-9DE2DD3A11B1}" srcOrd="0" destOrd="0" presId="urn:microsoft.com/office/officeart/2005/8/layout/lProcess1"/>
    <dgm:cxn modelId="{99BA665B-C880-4004-9177-BD60CF92CBF6}" srcId="{11AB07B3-3B21-422B-BF85-645D6341A9F8}" destId="{5BD1DEA7-5A4A-4EF7-8B4F-CAAAF7230036}" srcOrd="3" destOrd="0" parTransId="{59356FE6-347E-4D1E-9486-21C1DDB67D36}" sibTransId="{0150EA5B-9D82-46F0-AB33-CFC455BF6C89}"/>
    <dgm:cxn modelId="{CE2C3E77-42CE-4EE5-B3A3-FB56617C8953}" type="presOf" srcId="{38E9D95C-D04B-4F21-A90F-ECEAFF62229B}" destId="{53559D40-7C58-4AA6-9C0F-14BBC22B5067}" srcOrd="0" destOrd="0" presId="urn:microsoft.com/office/officeart/2005/8/layout/lProcess1"/>
    <dgm:cxn modelId="{F2046C1C-DFE4-411E-B253-D287962DEFF9}" type="presOf" srcId="{87659EB6-BEF5-46E4-9D75-43270504C08D}" destId="{F8A627D4-509D-4ECB-BE01-E078A3E0F3AB}" srcOrd="0" destOrd="0" presId="urn:microsoft.com/office/officeart/2005/8/layout/lProcess1"/>
    <dgm:cxn modelId="{D936BF16-B47F-4A50-B026-B893C5332247}" srcId="{9398F663-5297-4174-8147-AC086BB1B9F4}" destId="{52486480-3DD1-488A-AFEB-B97F2CF702BE}" srcOrd="6" destOrd="0" parTransId="{5AFCB3B3-A645-4110-880A-CDCAEDFB4508}" sibTransId="{37DCFF82-BA1A-4A38-854A-50CD4D5E8E99}"/>
    <dgm:cxn modelId="{27A93A03-B3A2-4947-BDE9-E551349A6D5D}" type="presOf" srcId="{526F0E46-0655-4941-80A7-59704161FE22}" destId="{FC7D07CB-EF5B-497E-B2C2-D781F3797E9F}" srcOrd="0" destOrd="0" presId="urn:microsoft.com/office/officeart/2005/8/layout/lProcess1"/>
    <dgm:cxn modelId="{4ECF0AA1-2B1C-4E1E-A6B3-291F137D2DBA}" type="presOf" srcId="{F2A5D824-C7DB-41F0-873B-11E359556F30}" destId="{945ACB8F-3925-48B9-BE5D-469485ABEEE3}" srcOrd="0" destOrd="0" presId="urn:microsoft.com/office/officeart/2005/8/layout/lProcess1"/>
    <dgm:cxn modelId="{7B62B1DB-5FF2-4608-BB31-98B000714DFB}" srcId="{30A89404-6AA0-43C9-84BA-2814E2356917}" destId="{EC7E1605-6308-4487-A33D-13181E2EA2A5}" srcOrd="4" destOrd="0" parTransId="{719F8327-AB63-4423-B5AE-D05FCA938ACC}" sibTransId="{648BE134-C1D1-494F-925C-E41238F39AFA}"/>
    <dgm:cxn modelId="{54B11EA9-0FC9-4648-BED0-53CD4A4E4F4B}" srcId="{3DB94D34-CF15-4F6B-85C0-7B99A95F0D83}" destId="{D5AFDCEF-1EE7-4574-BB46-060B51BC11A2}" srcOrd="7" destOrd="0" parTransId="{FDCD400D-ABE0-42C4-A446-E2A6F9AA7E6D}" sibTransId="{17480CE2-9A9C-4AC3-935B-E4ABE695437D}"/>
    <dgm:cxn modelId="{E0587A3E-98F5-456F-89DB-A702B2FC16B4}" type="presOf" srcId="{406CC3DD-AD03-41BA-A6ED-D383EB049EC6}" destId="{88F945E3-EC0A-4C09-BCD8-CC135CA9A103}" srcOrd="0" destOrd="0" presId="urn:microsoft.com/office/officeart/2005/8/layout/lProcess1"/>
    <dgm:cxn modelId="{56D15254-5A25-4526-9FBB-8F877BC7BEB4}" srcId="{30A89404-6AA0-43C9-84BA-2814E2356917}" destId="{158E1C64-574A-4C0B-89E6-3060F4D01DE8}" srcOrd="2" destOrd="0" parTransId="{20906000-27E2-4B3E-8A37-BA5E4B92DB32}" sibTransId="{ECCB547C-0A17-404B-866E-9054D87123DC}"/>
    <dgm:cxn modelId="{E8CDDAB9-BAAA-4B14-8BD4-F8951A8A58E6}" type="presOf" srcId="{B43EDF80-0A2E-404E-A9E5-3AC3271DE106}" destId="{100FD65C-D0AE-4A4C-866D-BFCBD3CFEDAB}" srcOrd="0" destOrd="0" presId="urn:microsoft.com/office/officeart/2005/8/layout/lProcess1"/>
    <dgm:cxn modelId="{A2D9E5BB-0B56-4596-B6F3-02AF0042E64C}" type="presOf" srcId="{FE10AD59-B870-4227-A836-1D9400C42235}" destId="{2D8363B7-62C8-49C2-9AE3-ECC85E4312CB}" srcOrd="0" destOrd="0" presId="urn:microsoft.com/office/officeart/2005/8/layout/lProcess1"/>
    <dgm:cxn modelId="{0D66AED8-51EA-4B16-B2DB-D7120197E2B1}" srcId="{11AB07B3-3B21-422B-BF85-645D6341A9F8}" destId="{406CC3DD-AD03-41BA-A6ED-D383EB049EC6}" srcOrd="1" destOrd="0" parTransId="{6D0BD7FC-129D-4536-AFB6-4891DE6E9770}" sibTransId="{F2A5D824-C7DB-41F0-873B-11E359556F30}"/>
    <dgm:cxn modelId="{1BE2B344-66DB-438F-9178-A7F225D62092}" srcId="{3876390B-E218-45D5-A32A-434C1D26141D}" destId="{A97929E4-F801-49E9-AD1B-4C9855CF27A2}" srcOrd="4" destOrd="0" parTransId="{DE302EA7-3E3D-474E-AA36-466A0B917F1C}" sibTransId="{041514E3-9B72-42AE-9468-5A3768F56D76}"/>
    <dgm:cxn modelId="{415ED94B-EEA8-4B3B-97D2-39AE8E20B6F5}" type="presOf" srcId="{A97929E4-F801-49E9-AD1B-4C9855CF27A2}" destId="{FEBC3E67-E8D5-4027-83AA-72A217BB95D8}" srcOrd="0" destOrd="0" presId="urn:microsoft.com/office/officeart/2005/8/layout/lProcess1"/>
    <dgm:cxn modelId="{1A97E743-B011-47BB-9C86-3761C2D40CAE}" type="presOf" srcId="{7998B782-36A5-4EF7-A340-08F262E70975}" destId="{2CA1EF05-D4C7-499D-B2F4-CC8673A3FD43}" srcOrd="0" destOrd="0" presId="urn:microsoft.com/office/officeart/2005/8/layout/lProcess1"/>
    <dgm:cxn modelId="{F067E1DF-1A30-4ABE-B6BE-8C6315D19DE6}" srcId="{3DB94D34-CF15-4F6B-85C0-7B99A95F0D83}" destId="{5CBA06D9-2CD0-45E8-BB14-93ABFFFD287A}" srcOrd="3" destOrd="0" parTransId="{4A5CDC6B-1289-4D0A-B815-3D3CE3F6CDF6}" sibTransId="{2A82C17E-027E-4284-A102-A4A711D78AA0}"/>
    <dgm:cxn modelId="{0A405833-9229-4F8E-8F53-AA9E101E228B}" type="presOf" srcId="{D6990EA7-F2D6-4C78-8729-A409D79BCFC8}" destId="{DD471A76-16C4-4FD0-BA23-64F327827134}" srcOrd="0" destOrd="0" presId="urn:microsoft.com/office/officeart/2005/8/layout/lProcess1"/>
    <dgm:cxn modelId="{2B418516-652E-45C7-A11A-72ED029FFA2D}" type="presOf" srcId="{D0401F52-877C-424B-8D49-6F46C455C688}" destId="{B78E7528-4164-4910-8C60-6D4197FF8C07}" srcOrd="0" destOrd="0" presId="urn:microsoft.com/office/officeart/2005/8/layout/lProcess1"/>
    <dgm:cxn modelId="{F13F9B1D-BBED-4BAC-9DDC-7D255F227F22}" type="presOf" srcId="{8B0D42BA-838C-4178-8982-F0DA1A8ADE66}" destId="{8A92051D-A7CD-4B18-A4CE-DEC3BDEAB126}" srcOrd="0" destOrd="0" presId="urn:microsoft.com/office/officeart/2005/8/layout/lProcess1"/>
    <dgm:cxn modelId="{ED48F1F3-A651-4915-9B6C-9611B2D32629}" type="presOf" srcId="{C4CACE54-674B-4F4E-9051-7BEFBABD6580}" destId="{859E688E-4326-4800-BC84-0A90C123E9FE}" srcOrd="0" destOrd="0" presId="urn:microsoft.com/office/officeart/2005/8/layout/lProcess1"/>
    <dgm:cxn modelId="{1A0F51B3-C06D-44FE-B8E1-3B79D567FB0F}" srcId="{11AB07B3-3B21-422B-BF85-645D6341A9F8}" destId="{D322C156-83FF-45B0-8EEC-51B9089DE67E}" srcOrd="5" destOrd="0" parTransId="{8F191CF2-8306-4628-A735-0579487FEA95}" sibTransId="{AF5AE6F1-7EA4-4823-9142-95711BAA1D49}"/>
    <dgm:cxn modelId="{59B10C2F-A49A-4761-B5CB-949ED41455AF}" type="presOf" srcId="{277BDCC6-936C-49C9-8723-AA0AE540B7EC}" destId="{51C32802-FE45-47BF-8DC7-583810F5015B}" srcOrd="0" destOrd="0" presId="urn:microsoft.com/office/officeart/2005/8/layout/lProcess1"/>
    <dgm:cxn modelId="{518D727D-B13C-4E0D-A5C6-CEE3CA426629}" srcId="{9398F663-5297-4174-8147-AC086BB1B9F4}" destId="{DC320DAF-0043-4860-BA8E-1030231D254C}" srcOrd="8" destOrd="0" parTransId="{0AD1C003-B80D-416C-ABA0-88BDF24F2868}" sibTransId="{3A61C668-1D5B-4685-A270-64211EF2A849}"/>
    <dgm:cxn modelId="{4F1069F8-E98C-4F80-AFF1-15E030574C6A}" type="presOf" srcId="{F7C54ECE-1156-45FB-BCB5-4ACCC4087512}" destId="{B2E43A74-A33B-420C-9185-83F478E906B2}" srcOrd="0" destOrd="0" presId="urn:microsoft.com/office/officeart/2005/8/layout/lProcess1"/>
    <dgm:cxn modelId="{F1C2F54B-BA0E-4C87-BF2F-93E4A058D897}" type="presOf" srcId="{E21A9AE8-8FD8-47DB-AFF4-BF8D2603FA6F}" destId="{E57F5CC6-FEAB-428F-BD49-CF6CC3AEB936}" srcOrd="0" destOrd="0" presId="urn:microsoft.com/office/officeart/2005/8/layout/lProcess1"/>
    <dgm:cxn modelId="{B3049F4C-CC5C-40AD-A198-52718E6BD903}" type="presOf" srcId="{96C715D8-E483-4F8C-932B-4992459836D6}" destId="{B48325C1-DC6D-405B-BC8B-EEC901C0AC47}" srcOrd="0" destOrd="0" presId="urn:microsoft.com/office/officeart/2005/8/layout/lProcess1"/>
    <dgm:cxn modelId="{525DCC32-D783-40C3-836A-C127B4E49F39}" type="presOf" srcId="{4CB1BCDD-510F-4F09-9AC8-22BB0AA035D9}" destId="{55CDCB9F-0E04-48CC-90FA-E446CAB2FB87}" srcOrd="0" destOrd="0" presId="urn:microsoft.com/office/officeart/2005/8/layout/lProcess1"/>
    <dgm:cxn modelId="{70C44712-BF4E-4305-968F-6EA922473E22}" srcId="{3DB94D34-CF15-4F6B-85C0-7B99A95F0D83}" destId="{C21022B2-0D9B-4A1C-8035-F8774B6D6E0B}" srcOrd="6" destOrd="0" parTransId="{425D3C7C-9CCE-4238-A266-D64511C93F43}" sibTransId="{F0807334-834D-4A6D-A97F-7C3592A4927A}"/>
    <dgm:cxn modelId="{AB8866E2-0B7D-4A9E-AA3F-380D6399B80B}" type="presOf" srcId="{5B7D6323-E2D5-43E8-A304-F0504BC576F5}" destId="{A218C46F-3DA2-4376-8233-3375EB2059D0}" srcOrd="0" destOrd="0" presId="urn:microsoft.com/office/officeart/2005/8/layout/lProcess1"/>
    <dgm:cxn modelId="{C673D593-AC4A-452C-8603-809B7D66D89A}" type="presOf" srcId="{35B8D31F-0609-4CAE-BD71-B8BB46DD2B0A}" destId="{0727D426-542E-4432-B158-E1C30C22EC62}" srcOrd="0" destOrd="0" presId="urn:microsoft.com/office/officeart/2005/8/layout/lProcess1"/>
    <dgm:cxn modelId="{420A5C01-86D8-46FC-8FC2-68133A65795C}" type="presParOf" srcId="{91AE2BF8-5B32-4A2B-A6A2-E8BA892CB6C2}" destId="{559F698D-0F93-4A37-8429-C614F5866878}" srcOrd="0" destOrd="0" presId="urn:microsoft.com/office/officeart/2005/8/layout/lProcess1"/>
    <dgm:cxn modelId="{C453554F-0591-44BB-BBEB-9EFA3FE022CA}" type="presParOf" srcId="{559F698D-0F93-4A37-8429-C614F5866878}" destId="{8C0A578C-424C-44DD-A468-A888204D631E}" srcOrd="0" destOrd="0" presId="urn:microsoft.com/office/officeart/2005/8/layout/lProcess1"/>
    <dgm:cxn modelId="{20CFA69B-1C74-426D-B107-8788A046DF5C}" type="presParOf" srcId="{559F698D-0F93-4A37-8429-C614F5866878}" destId="{B78E7528-4164-4910-8C60-6D4197FF8C07}" srcOrd="1" destOrd="0" presId="urn:microsoft.com/office/officeart/2005/8/layout/lProcess1"/>
    <dgm:cxn modelId="{2A80637B-FDD4-41C7-A88D-FB3C1E2BF34A}" type="presParOf" srcId="{559F698D-0F93-4A37-8429-C614F5866878}" destId="{8B317F99-779B-403C-BFD3-B84527248AD8}" srcOrd="2" destOrd="0" presId="urn:microsoft.com/office/officeart/2005/8/layout/lProcess1"/>
    <dgm:cxn modelId="{AECE6DC7-2A7F-400B-BFA1-C9B287E0922E}" type="presParOf" srcId="{559F698D-0F93-4A37-8429-C614F5866878}" destId="{3BBA3887-DFC8-469C-A837-3EB8517EC88C}" srcOrd="3" destOrd="0" presId="urn:microsoft.com/office/officeart/2005/8/layout/lProcess1"/>
    <dgm:cxn modelId="{6E1F41A8-A1BB-48F1-967E-D6A434F20350}" type="presParOf" srcId="{559F698D-0F93-4A37-8429-C614F5866878}" destId="{1E17809E-276E-4A1F-8533-6AFCD91C970C}" srcOrd="4" destOrd="0" presId="urn:microsoft.com/office/officeart/2005/8/layout/lProcess1"/>
    <dgm:cxn modelId="{C6A340F8-25CE-4980-A63C-C119DE53B8E2}" type="presParOf" srcId="{559F698D-0F93-4A37-8429-C614F5866878}" destId="{B2E43A74-A33B-420C-9185-83F478E906B2}" srcOrd="5" destOrd="0" presId="urn:microsoft.com/office/officeart/2005/8/layout/lProcess1"/>
    <dgm:cxn modelId="{81486CE0-F0CB-426E-8F88-EA7075EC6AE5}" type="presParOf" srcId="{559F698D-0F93-4A37-8429-C614F5866878}" destId="{D49D3489-1A46-4010-AF9D-95482BC2E929}" srcOrd="6" destOrd="0" presId="urn:microsoft.com/office/officeart/2005/8/layout/lProcess1"/>
    <dgm:cxn modelId="{0D1796E3-BA4C-492D-B14F-5EC36E77352F}" type="presParOf" srcId="{559F698D-0F93-4A37-8429-C614F5866878}" destId="{AEE9F6D5-DEAA-4852-BF58-9126FFBF6805}" srcOrd="7" destOrd="0" presId="urn:microsoft.com/office/officeart/2005/8/layout/lProcess1"/>
    <dgm:cxn modelId="{8F69350B-4EA2-423F-8FFA-67897CBEB051}" type="presParOf" srcId="{559F698D-0F93-4A37-8429-C614F5866878}" destId="{99878261-B01D-4D7D-B7D7-97EB994D5D98}" srcOrd="8" destOrd="0" presId="urn:microsoft.com/office/officeart/2005/8/layout/lProcess1"/>
    <dgm:cxn modelId="{4A004B62-BE2E-4341-B277-F32E2A18CC9A}" type="presParOf" srcId="{559F698D-0F93-4A37-8429-C614F5866878}" destId="{A218C46F-3DA2-4376-8233-3375EB2059D0}" srcOrd="9" destOrd="0" presId="urn:microsoft.com/office/officeart/2005/8/layout/lProcess1"/>
    <dgm:cxn modelId="{EB8B5522-A921-4FBA-A5E6-004D8F68D73E}" type="presParOf" srcId="{559F698D-0F93-4A37-8429-C614F5866878}" destId="{FEBC3E67-E8D5-4027-83AA-72A217BB95D8}" srcOrd="10" destOrd="0" presId="urn:microsoft.com/office/officeart/2005/8/layout/lProcess1"/>
    <dgm:cxn modelId="{E7C71056-C7C6-442D-948C-4582936451AC}" type="presParOf" srcId="{559F698D-0F93-4A37-8429-C614F5866878}" destId="{B25045E7-8DAF-4C55-9FE7-8807B039880E}" srcOrd="11" destOrd="0" presId="urn:microsoft.com/office/officeart/2005/8/layout/lProcess1"/>
    <dgm:cxn modelId="{320DE7CB-D7BB-43B7-A955-4AF1CF74C79E}" type="presParOf" srcId="{559F698D-0F93-4A37-8429-C614F5866878}" destId="{63D8B2CC-B162-4ADF-AA63-7C40A922A972}" srcOrd="12" destOrd="0" presId="urn:microsoft.com/office/officeart/2005/8/layout/lProcess1"/>
    <dgm:cxn modelId="{5564BD6D-3695-4068-8A3F-9ED34F2F5EA5}" type="presParOf" srcId="{559F698D-0F93-4A37-8429-C614F5866878}" destId="{F1575787-BED5-4DA5-8914-A755C39905CF}" srcOrd="13" destOrd="0" presId="urn:microsoft.com/office/officeart/2005/8/layout/lProcess1"/>
    <dgm:cxn modelId="{B2342872-B39F-46BE-842A-896681A6162E}" type="presParOf" srcId="{559F698D-0F93-4A37-8429-C614F5866878}" destId="{992DBE2C-578C-4276-8836-F3AEC1A323C9}" srcOrd="14" destOrd="0" presId="urn:microsoft.com/office/officeart/2005/8/layout/lProcess1"/>
    <dgm:cxn modelId="{F92567AC-DDD0-4761-ABBE-0258D6F901BB}" type="presParOf" srcId="{91AE2BF8-5B32-4A2B-A6A2-E8BA892CB6C2}" destId="{BC955C8B-D34B-4ADD-BA4B-817DA9E3B887}" srcOrd="1" destOrd="0" presId="urn:microsoft.com/office/officeart/2005/8/layout/lProcess1"/>
    <dgm:cxn modelId="{B42D5D40-872B-40D4-9636-E0E83A308E5A}" type="presParOf" srcId="{91AE2BF8-5B32-4A2B-A6A2-E8BA892CB6C2}" destId="{DFF64453-0FD5-43B6-9A5A-ABFA04B0B317}" srcOrd="2" destOrd="0" presId="urn:microsoft.com/office/officeart/2005/8/layout/lProcess1"/>
    <dgm:cxn modelId="{5456DC8D-CBE5-4573-BD2B-1F1F8FF8E110}" type="presParOf" srcId="{DFF64453-0FD5-43B6-9A5A-ABFA04B0B317}" destId="{0F78427D-C3C4-4182-A6B8-0179F7783478}" srcOrd="0" destOrd="0" presId="urn:microsoft.com/office/officeart/2005/8/layout/lProcess1"/>
    <dgm:cxn modelId="{937C50A5-73E9-4C2D-9AE0-4C62F9CE5E30}" type="presParOf" srcId="{DFF64453-0FD5-43B6-9A5A-ABFA04B0B317}" destId="{6C10E9DE-C643-4C56-A427-CFF57B60A8EE}" srcOrd="1" destOrd="0" presId="urn:microsoft.com/office/officeart/2005/8/layout/lProcess1"/>
    <dgm:cxn modelId="{FFB8FD85-246F-439B-9069-78DCA2E195E4}" type="presParOf" srcId="{DFF64453-0FD5-43B6-9A5A-ABFA04B0B317}" destId="{FCEAD5B0-E92F-45AA-9B00-EB58367328C3}" srcOrd="2" destOrd="0" presId="urn:microsoft.com/office/officeart/2005/8/layout/lProcess1"/>
    <dgm:cxn modelId="{3C1A9EA9-1F52-4EA5-939C-C9394921AB16}" type="presParOf" srcId="{DFF64453-0FD5-43B6-9A5A-ABFA04B0B317}" destId="{0727D426-542E-4432-B158-E1C30C22EC62}" srcOrd="3" destOrd="0" presId="urn:microsoft.com/office/officeart/2005/8/layout/lProcess1"/>
    <dgm:cxn modelId="{E22DF24F-6B53-4386-BA23-F2D9263AC03F}" type="presParOf" srcId="{DFF64453-0FD5-43B6-9A5A-ABFA04B0B317}" destId="{88F945E3-EC0A-4C09-BCD8-CC135CA9A103}" srcOrd="4" destOrd="0" presId="urn:microsoft.com/office/officeart/2005/8/layout/lProcess1"/>
    <dgm:cxn modelId="{3FB75CCA-15E5-4476-BD45-81B246B3B4F8}" type="presParOf" srcId="{DFF64453-0FD5-43B6-9A5A-ABFA04B0B317}" destId="{945ACB8F-3925-48B9-BE5D-469485ABEEE3}" srcOrd="5" destOrd="0" presId="urn:microsoft.com/office/officeart/2005/8/layout/lProcess1"/>
    <dgm:cxn modelId="{D6418F1C-0D36-4975-ABE1-BF357C45D872}" type="presParOf" srcId="{DFF64453-0FD5-43B6-9A5A-ABFA04B0B317}" destId="{BA759C26-E84D-481E-BF09-D1BE99574B98}" srcOrd="6" destOrd="0" presId="urn:microsoft.com/office/officeart/2005/8/layout/lProcess1"/>
    <dgm:cxn modelId="{5E8BAC99-C961-4CD1-BE61-A9BB3DBD8258}" type="presParOf" srcId="{DFF64453-0FD5-43B6-9A5A-ABFA04B0B317}" destId="{C2C0FBB9-2653-4274-9AD6-A8792737B86A}" srcOrd="7" destOrd="0" presId="urn:microsoft.com/office/officeart/2005/8/layout/lProcess1"/>
    <dgm:cxn modelId="{DF3FB0C6-2E4F-4786-B08F-65E7A305B68A}" type="presParOf" srcId="{DFF64453-0FD5-43B6-9A5A-ABFA04B0B317}" destId="{9B3748B2-E89B-46FB-AC33-CF225F13296A}" srcOrd="8" destOrd="0" presId="urn:microsoft.com/office/officeart/2005/8/layout/lProcess1"/>
    <dgm:cxn modelId="{AF3E1D9A-5538-426C-BD32-87679680ABD8}" type="presParOf" srcId="{DFF64453-0FD5-43B6-9A5A-ABFA04B0B317}" destId="{719D2FFD-296B-4294-8FF9-9FB14059AD2D}" srcOrd="9" destOrd="0" presId="urn:microsoft.com/office/officeart/2005/8/layout/lProcess1"/>
    <dgm:cxn modelId="{9B6A8526-943F-4FD1-86F7-80D4C019F25A}" type="presParOf" srcId="{DFF64453-0FD5-43B6-9A5A-ABFA04B0B317}" destId="{F8A627D4-509D-4ECB-BE01-E078A3E0F3AB}" srcOrd="10" destOrd="0" presId="urn:microsoft.com/office/officeart/2005/8/layout/lProcess1"/>
    <dgm:cxn modelId="{4E1EFC41-06C1-4948-B9D2-594419C81C34}" type="presParOf" srcId="{DFF64453-0FD5-43B6-9A5A-ABFA04B0B317}" destId="{26A47EA3-2071-4CC1-A67A-7F9D4A01FAA4}" srcOrd="11" destOrd="0" presId="urn:microsoft.com/office/officeart/2005/8/layout/lProcess1"/>
    <dgm:cxn modelId="{9DFC233D-CF74-46E7-A797-055959081202}" type="presParOf" srcId="{DFF64453-0FD5-43B6-9A5A-ABFA04B0B317}" destId="{ACE0DC47-0AF7-4D0A-AE13-95C7F39CAE33}" srcOrd="12" destOrd="0" presId="urn:microsoft.com/office/officeart/2005/8/layout/lProcess1"/>
    <dgm:cxn modelId="{23D4FEEE-3A5D-423C-8742-90FE5D10A3F9}" type="presParOf" srcId="{DFF64453-0FD5-43B6-9A5A-ABFA04B0B317}" destId="{2C067BFC-26B8-4E9E-BF24-C008E205015F}" srcOrd="13" destOrd="0" presId="urn:microsoft.com/office/officeart/2005/8/layout/lProcess1"/>
    <dgm:cxn modelId="{C9985CE9-4867-4DAD-919B-5E8AC01B18F2}" type="presParOf" srcId="{DFF64453-0FD5-43B6-9A5A-ABFA04B0B317}" destId="{53559D40-7C58-4AA6-9C0F-14BBC22B5067}" srcOrd="14" destOrd="0" presId="urn:microsoft.com/office/officeart/2005/8/layout/lProcess1"/>
    <dgm:cxn modelId="{B44BED6B-C2A0-4416-86EA-0D89D8DDE9D0}" type="presParOf" srcId="{91AE2BF8-5B32-4A2B-A6A2-E8BA892CB6C2}" destId="{CB5CD860-92EF-42EC-871E-4F4AB6115FE4}" srcOrd="3" destOrd="0" presId="urn:microsoft.com/office/officeart/2005/8/layout/lProcess1"/>
    <dgm:cxn modelId="{1861500F-8855-4C0D-BB66-30A944CF703E}" type="presParOf" srcId="{91AE2BF8-5B32-4A2B-A6A2-E8BA892CB6C2}" destId="{192BAF97-E30C-4D6E-A9DD-BC52F7DFDEB6}" srcOrd="4" destOrd="0" presId="urn:microsoft.com/office/officeart/2005/8/layout/lProcess1"/>
    <dgm:cxn modelId="{C6347CB5-BF89-41C7-A7A1-C866A2BC7979}" type="presParOf" srcId="{192BAF97-E30C-4D6E-A9DD-BC52F7DFDEB6}" destId="{06E2D203-AE67-4907-BD00-315904D2EC8F}" srcOrd="0" destOrd="0" presId="urn:microsoft.com/office/officeart/2005/8/layout/lProcess1"/>
    <dgm:cxn modelId="{6FF7E478-B486-48BD-A558-23D997F0AB87}" type="presParOf" srcId="{192BAF97-E30C-4D6E-A9DD-BC52F7DFDEB6}" destId="{AFCED915-42FA-48CD-AFDB-BA9D66938FF0}" srcOrd="1" destOrd="0" presId="urn:microsoft.com/office/officeart/2005/8/layout/lProcess1"/>
    <dgm:cxn modelId="{1391F884-76F1-4CCE-99CE-2A547222510A}" type="presParOf" srcId="{192BAF97-E30C-4D6E-A9DD-BC52F7DFDEB6}" destId="{3CB3C3B7-32FA-463F-AC2A-AC3665490C9C}" srcOrd="2" destOrd="0" presId="urn:microsoft.com/office/officeart/2005/8/layout/lProcess1"/>
    <dgm:cxn modelId="{7F81E2F1-39E5-401C-A31D-0946B2209C11}" type="presParOf" srcId="{192BAF97-E30C-4D6E-A9DD-BC52F7DFDEB6}" destId="{19E15E89-FF75-452D-84F8-75F1B3BE1F82}" srcOrd="3" destOrd="0" presId="urn:microsoft.com/office/officeart/2005/8/layout/lProcess1"/>
    <dgm:cxn modelId="{1997E2F1-0DBC-4432-BEFA-2DDA52868B9A}" type="presParOf" srcId="{192BAF97-E30C-4D6E-A9DD-BC52F7DFDEB6}" destId="{A51789E7-5AE6-4C07-8F95-FD78F906736E}" srcOrd="4" destOrd="0" presId="urn:microsoft.com/office/officeart/2005/8/layout/lProcess1"/>
    <dgm:cxn modelId="{9F0D3C9C-8391-47A8-9325-2DE33C129536}" type="presParOf" srcId="{192BAF97-E30C-4D6E-A9DD-BC52F7DFDEB6}" destId="{DD471A76-16C4-4FD0-BA23-64F327827134}" srcOrd="5" destOrd="0" presId="urn:microsoft.com/office/officeart/2005/8/layout/lProcess1"/>
    <dgm:cxn modelId="{B2A4B959-895D-46F1-BD7C-C883A86E9B97}" type="presParOf" srcId="{192BAF97-E30C-4D6E-A9DD-BC52F7DFDEB6}" destId="{9D9D1A48-D892-4073-9583-909ED0E666A9}" srcOrd="6" destOrd="0" presId="urn:microsoft.com/office/officeart/2005/8/layout/lProcess1"/>
    <dgm:cxn modelId="{5F95E944-B3BC-467F-BDCB-4B7DB4C680AB}" type="presParOf" srcId="{192BAF97-E30C-4D6E-A9DD-BC52F7DFDEB6}" destId="{8A92051D-A7CD-4B18-A4CE-DEC3BDEAB126}" srcOrd="7" destOrd="0" presId="urn:microsoft.com/office/officeart/2005/8/layout/lProcess1"/>
    <dgm:cxn modelId="{68981A19-2CD2-4789-AB63-9003555C8683}" type="presParOf" srcId="{192BAF97-E30C-4D6E-A9DD-BC52F7DFDEB6}" destId="{100FD65C-D0AE-4A4C-866D-BFCBD3CFEDAB}" srcOrd="8" destOrd="0" presId="urn:microsoft.com/office/officeart/2005/8/layout/lProcess1"/>
    <dgm:cxn modelId="{D79D6D4C-9E83-40BE-BE5B-A365AAAD4590}" type="presParOf" srcId="{192BAF97-E30C-4D6E-A9DD-BC52F7DFDEB6}" destId="{907B6ED1-9BD9-4FEE-9A87-761C928D0513}" srcOrd="9" destOrd="0" presId="urn:microsoft.com/office/officeart/2005/8/layout/lProcess1"/>
    <dgm:cxn modelId="{385BCF6A-9D0A-48E6-AC74-3D2A7D0172D5}" type="presParOf" srcId="{192BAF97-E30C-4D6E-A9DD-BC52F7DFDEB6}" destId="{DB95438F-7083-4080-9D64-842AA82D07A9}" srcOrd="10" destOrd="0" presId="urn:microsoft.com/office/officeart/2005/8/layout/lProcess1"/>
    <dgm:cxn modelId="{1728F2A9-61DF-468E-B100-F6250BD381A8}" type="presParOf" srcId="{192BAF97-E30C-4D6E-A9DD-BC52F7DFDEB6}" destId="{68145C78-6079-4A31-8F19-850C0617BD44}" srcOrd="11" destOrd="0" presId="urn:microsoft.com/office/officeart/2005/8/layout/lProcess1"/>
    <dgm:cxn modelId="{B2DA0AC3-294D-401E-B6AF-99BBFF772EF9}" type="presParOf" srcId="{192BAF97-E30C-4D6E-A9DD-BC52F7DFDEB6}" destId="{1C462810-0B48-421D-B6C2-0CA09852B9F2}" srcOrd="12" destOrd="0" presId="urn:microsoft.com/office/officeart/2005/8/layout/lProcess1"/>
    <dgm:cxn modelId="{C48AB109-E5B2-47E3-B874-EEF7206369DF}" type="presParOf" srcId="{192BAF97-E30C-4D6E-A9DD-BC52F7DFDEB6}" destId="{E57F5CC6-FEAB-428F-BD49-CF6CC3AEB936}" srcOrd="13" destOrd="0" presId="urn:microsoft.com/office/officeart/2005/8/layout/lProcess1"/>
    <dgm:cxn modelId="{82A84723-6C6A-4B86-9777-3CA5A261B917}" type="presParOf" srcId="{192BAF97-E30C-4D6E-A9DD-BC52F7DFDEB6}" destId="{94A8AD2C-6362-499F-85B1-45A6A68E73F8}" srcOrd="14" destOrd="0" presId="urn:microsoft.com/office/officeart/2005/8/layout/lProcess1"/>
    <dgm:cxn modelId="{E757B4A2-ED23-49E4-BBB9-F89C93485A24}" type="presParOf" srcId="{192BAF97-E30C-4D6E-A9DD-BC52F7DFDEB6}" destId="{03754FF6-D294-4963-AC75-677CF9A36771}" srcOrd="15" destOrd="0" presId="urn:microsoft.com/office/officeart/2005/8/layout/lProcess1"/>
    <dgm:cxn modelId="{A92B9533-DE91-43F6-A1A9-C14AEB3A5760}" type="presParOf" srcId="{192BAF97-E30C-4D6E-A9DD-BC52F7DFDEB6}" destId="{8578CFB6-8507-45EC-8581-1651D20795D5}" srcOrd="16" destOrd="0" presId="urn:microsoft.com/office/officeart/2005/8/layout/lProcess1"/>
    <dgm:cxn modelId="{84C1FEBB-3D5E-4270-81C9-9AFAE5558A4C}" type="presParOf" srcId="{192BAF97-E30C-4D6E-A9DD-BC52F7DFDEB6}" destId="{F76B2D8D-735F-4EC9-A286-DD4C419F23B3}" srcOrd="17" destOrd="0" presId="urn:microsoft.com/office/officeart/2005/8/layout/lProcess1"/>
    <dgm:cxn modelId="{44FCCA6C-AE28-4543-99D1-0DEAC683B716}" type="presParOf" srcId="{192BAF97-E30C-4D6E-A9DD-BC52F7DFDEB6}" destId="{919BAB3F-C952-4BF9-B106-8AB3E14A2FFA}" srcOrd="18" destOrd="0" presId="urn:microsoft.com/office/officeart/2005/8/layout/lProcess1"/>
    <dgm:cxn modelId="{5907E090-A538-4360-93D1-580605D4DBAD}" type="presParOf" srcId="{91AE2BF8-5B32-4A2B-A6A2-E8BA892CB6C2}" destId="{12A079D8-76F1-4850-BFC2-9A1A2350BCDE}" srcOrd="5" destOrd="0" presId="urn:microsoft.com/office/officeart/2005/8/layout/lProcess1"/>
    <dgm:cxn modelId="{A3DDC33A-0288-4F22-A48B-EE2A48C71CC3}" type="presParOf" srcId="{91AE2BF8-5B32-4A2B-A6A2-E8BA892CB6C2}" destId="{AD3F5DB1-4963-49F0-9AF4-3DFD1B00C25C}" srcOrd="6" destOrd="0" presId="urn:microsoft.com/office/officeart/2005/8/layout/lProcess1"/>
    <dgm:cxn modelId="{92784F14-772C-4020-93CD-86F77DBA9CC8}" type="presParOf" srcId="{AD3F5DB1-4963-49F0-9AF4-3DFD1B00C25C}" destId="{F63E040F-9A68-469E-9743-82C8BF6F635E}" srcOrd="0" destOrd="0" presId="urn:microsoft.com/office/officeart/2005/8/layout/lProcess1"/>
    <dgm:cxn modelId="{A418A42B-EAC6-48EB-AFD6-2EE83DD4B90B}" type="presParOf" srcId="{AD3F5DB1-4963-49F0-9AF4-3DFD1B00C25C}" destId="{5DFD5668-C0B8-45E6-8C7B-DDC8EEB56FC5}" srcOrd="1" destOrd="0" presId="urn:microsoft.com/office/officeart/2005/8/layout/lProcess1"/>
    <dgm:cxn modelId="{14F0D1C6-D2A1-40D6-A87C-15C86E4B58C5}" type="presParOf" srcId="{AD3F5DB1-4963-49F0-9AF4-3DFD1B00C25C}" destId="{B48325C1-DC6D-405B-BC8B-EEC901C0AC47}" srcOrd="2" destOrd="0" presId="urn:microsoft.com/office/officeart/2005/8/layout/lProcess1"/>
    <dgm:cxn modelId="{43E264C6-CB40-42FD-A0F0-A62BB373FD27}" type="presParOf" srcId="{AD3F5DB1-4963-49F0-9AF4-3DFD1B00C25C}" destId="{16DE81DC-024C-422D-9031-64112FA9B469}" srcOrd="3" destOrd="0" presId="urn:microsoft.com/office/officeart/2005/8/layout/lProcess1"/>
    <dgm:cxn modelId="{07AACE68-1941-4315-8CA4-638142061903}" type="presParOf" srcId="{AD3F5DB1-4963-49F0-9AF4-3DFD1B00C25C}" destId="{CC73B320-E33B-466C-8480-15736A10D661}" srcOrd="4" destOrd="0" presId="urn:microsoft.com/office/officeart/2005/8/layout/lProcess1"/>
    <dgm:cxn modelId="{C5A1C438-E8DC-44F6-B132-75FE20CDA740}" type="presParOf" srcId="{AD3F5DB1-4963-49F0-9AF4-3DFD1B00C25C}" destId="{FC7D07CB-EF5B-497E-B2C2-D781F3797E9F}" srcOrd="5" destOrd="0" presId="urn:microsoft.com/office/officeart/2005/8/layout/lProcess1"/>
    <dgm:cxn modelId="{AB792745-1563-461C-9BCC-9CA49D3628A9}" type="presParOf" srcId="{AD3F5DB1-4963-49F0-9AF4-3DFD1B00C25C}" destId="{46B8779C-788B-450B-80BF-CC7D8745DBD3}" srcOrd="6" destOrd="0" presId="urn:microsoft.com/office/officeart/2005/8/layout/lProcess1"/>
    <dgm:cxn modelId="{F0C88756-E9E2-42D7-BF6E-6E59E4AB7E19}" type="presParOf" srcId="{AD3F5DB1-4963-49F0-9AF4-3DFD1B00C25C}" destId="{0A6CE83C-DD66-444F-B190-82B8676B5821}" srcOrd="7" destOrd="0" presId="urn:microsoft.com/office/officeart/2005/8/layout/lProcess1"/>
    <dgm:cxn modelId="{5BA9F87D-28DD-4C69-89FE-712F2F110DB5}" type="presParOf" srcId="{AD3F5DB1-4963-49F0-9AF4-3DFD1B00C25C}" destId="{57ED7822-5BA9-40C6-9661-CDBE234132D0}" srcOrd="8" destOrd="0" presId="urn:microsoft.com/office/officeart/2005/8/layout/lProcess1"/>
    <dgm:cxn modelId="{75B6CC35-BE74-4128-9B69-DC89F6BCA71A}" type="presParOf" srcId="{AD3F5DB1-4963-49F0-9AF4-3DFD1B00C25C}" destId="{3752F966-11E3-42AB-ACCE-B709D8DF54E5}" srcOrd="9" destOrd="0" presId="urn:microsoft.com/office/officeart/2005/8/layout/lProcess1"/>
    <dgm:cxn modelId="{CD12EC1C-8A01-42D3-8116-B0AEBFECF433}" type="presParOf" srcId="{AD3F5DB1-4963-49F0-9AF4-3DFD1B00C25C}" destId="{179A536C-C7AF-41DE-8D60-33A6AB5ED8A7}" srcOrd="10" destOrd="0" presId="urn:microsoft.com/office/officeart/2005/8/layout/lProcess1"/>
    <dgm:cxn modelId="{9C9CBDA1-947F-4FA9-9B4E-1A9B5A717B55}" type="presParOf" srcId="{AD3F5DB1-4963-49F0-9AF4-3DFD1B00C25C}" destId="{38B028E9-FADA-4A77-BCCD-41B8C2039BC8}" srcOrd="11" destOrd="0" presId="urn:microsoft.com/office/officeart/2005/8/layout/lProcess1"/>
    <dgm:cxn modelId="{C93F55A8-C980-4292-9A07-96A56DE81FB6}" type="presParOf" srcId="{AD3F5DB1-4963-49F0-9AF4-3DFD1B00C25C}" destId="{4A8E2D0F-8049-43CF-8622-A38693EA969F}" srcOrd="12" destOrd="0" presId="urn:microsoft.com/office/officeart/2005/8/layout/lProcess1"/>
    <dgm:cxn modelId="{FDC73360-E614-45A8-BB72-33B20B4B1ABB}" type="presParOf" srcId="{AD3F5DB1-4963-49F0-9AF4-3DFD1B00C25C}" destId="{2CA1EF05-D4C7-499D-B2F4-CC8673A3FD43}" srcOrd="13" destOrd="0" presId="urn:microsoft.com/office/officeart/2005/8/layout/lProcess1"/>
    <dgm:cxn modelId="{205BC671-F6F7-4CF3-AC34-5A6781A09327}" type="presParOf" srcId="{AD3F5DB1-4963-49F0-9AF4-3DFD1B00C25C}" destId="{C6CB32AC-0F1B-4C48-8E50-99B7A25DB612}" srcOrd="14" destOrd="0" presId="urn:microsoft.com/office/officeart/2005/8/layout/lProcess1"/>
    <dgm:cxn modelId="{CED73B54-7221-439A-A508-8C8A33D255B6}" type="presParOf" srcId="{AD3F5DB1-4963-49F0-9AF4-3DFD1B00C25C}" destId="{B8DA1CA0-C685-444F-A0D0-26009A70AB8A}" srcOrd="15" destOrd="0" presId="urn:microsoft.com/office/officeart/2005/8/layout/lProcess1"/>
    <dgm:cxn modelId="{EA084856-4541-463E-810B-BE242857A17E}" type="presParOf" srcId="{AD3F5DB1-4963-49F0-9AF4-3DFD1B00C25C}" destId="{87ED7784-4379-444A-B671-9DE2DD3A11B1}" srcOrd="16" destOrd="0" presId="urn:microsoft.com/office/officeart/2005/8/layout/lProcess1"/>
    <dgm:cxn modelId="{0641EE98-C41B-4946-BD3D-637C96908F0F}" type="presParOf" srcId="{AD3F5DB1-4963-49F0-9AF4-3DFD1B00C25C}" destId="{24A7FF55-A7DE-4C3C-B536-B6458AF72424}" srcOrd="17" destOrd="0" presId="urn:microsoft.com/office/officeart/2005/8/layout/lProcess1"/>
    <dgm:cxn modelId="{D44A5A73-1FD8-4B6F-8AC7-20DD8BF67068}" type="presParOf" srcId="{AD3F5DB1-4963-49F0-9AF4-3DFD1B00C25C}" destId="{EF8326E9-4DC6-421A-AD0D-D6A6AF962EB3}" srcOrd="18" destOrd="0" presId="urn:microsoft.com/office/officeart/2005/8/layout/lProcess1"/>
    <dgm:cxn modelId="{30FA1A81-924C-4CD9-BC04-D21CB1C66369}" type="presParOf" srcId="{91AE2BF8-5B32-4A2B-A6A2-E8BA892CB6C2}" destId="{DCC8D41F-CD51-4E68-8F38-F2D62B5E3AE0}" srcOrd="7" destOrd="0" presId="urn:microsoft.com/office/officeart/2005/8/layout/lProcess1"/>
    <dgm:cxn modelId="{22EC41B1-F640-4275-A60A-E629585A80CC}" type="presParOf" srcId="{91AE2BF8-5B32-4A2B-A6A2-E8BA892CB6C2}" destId="{AADB6BCE-F078-4DBB-9010-5988C74EE1B4}" srcOrd="8" destOrd="0" presId="urn:microsoft.com/office/officeart/2005/8/layout/lProcess1"/>
    <dgm:cxn modelId="{F5D3F85C-E12B-4C21-BDAE-2CEE275FCB03}" type="presParOf" srcId="{AADB6BCE-F078-4DBB-9010-5988C74EE1B4}" destId="{DFF18DA5-C899-4480-BED6-E23EBB29FC1C}" srcOrd="0" destOrd="0" presId="urn:microsoft.com/office/officeart/2005/8/layout/lProcess1"/>
    <dgm:cxn modelId="{94BF00DB-6683-4CDC-8F9D-E47CFB2C7B6D}" type="presParOf" srcId="{AADB6BCE-F078-4DBB-9010-5988C74EE1B4}" destId="{51C32802-FE45-47BF-8DC7-583810F5015B}" srcOrd="1" destOrd="0" presId="urn:microsoft.com/office/officeart/2005/8/layout/lProcess1"/>
    <dgm:cxn modelId="{7474E72C-AAAA-4116-B8D8-3FA83342C0CB}" type="presParOf" srcId="{AADB6BCE-F078-4DBB-9010-5988C74EE1B4}" destId="{1680AB11-869A-447A-B0E5-9B0ED1DC0956}" srcOrd="2" destOrd="0" presId="urn:microsoft.com/office/officeart/2005/8/layout/lProcess1"/>
    <dgm:cxn modelId="{E3582438-0A9E-4D06-8C8D-30861412E72B}" type="presParOf" srcId="{AADB6BCE-F078-4DBB-9010-5988C74EE1B4}" destId="{2D8363B7-62C8-49C2-9AE3-ECC85E4312CB}" srcOrd="3" destOrd="0" presId="urn:microsoft.com/office/officeart/2005/8/layout/lProcess1"/>
    <dgm:cxn modelId="{4A609FAE-0378-43A0-9CB1-360C8A9BB117}" type="presParOf" srcId="{AADB6BCE-F078-4DBB-9010-5988C74EE1B4}" destId="{C4E42A0B-6C87-48DC-858E-71104D108503}" srcOrd="4" destOrd="0" presId="urn:microsoft.com/office/officeart/2005/8/layout/lProcess1"/>
    <dgm:cxn modelId="{CE028D45-8E62-452E-852C-5A88F144A041}" type="presParOf" srcId="{AADB6BCE-F078-4DBB-9010-5988C74EE1B4}" destId="{859E688E-4326-4800-BC84-0A90C123E9FE}" srcOrd="5" destOrd="0" presId="urn:microsoft.com/office/officeart/2005/8/layout/lProcess1"/>
    <dgm:cxn modelId="{B8ED2BBD-FD9D-445C-ACF4-7A007BDB6299}" type="presParOf" srcId="{AADB6BCE-F078-4DBB-9010-5988C74EE1B4}" destId="{CBC8CCAC-D096-48A4-9691-505045748F80}" srcOrd="6" destOrd="0" presId="urn:microsoft.com/office/officeart/2005/8/layout/lProcess1"/>
    <dgm:cxn modelId="{E49D8BD0-CF7E-48DC-9BB2-963F7CDF9A98}" type="presParOf" srcId="{AADB6BCE-F078-4DBB-9010-5988C74EE1B4}" destId="{B8B10641-7075-4DF6-A686-491822A5AB23}" srcOrd="7" destOrd="0" presId="urn:microsoft.com/office/officeart/2005/8/layout/lProcess1"/>
    <dgm:cxn modelId="{5CF956C5-79A2-4696-A7B3-E36688B88E31}" type="presParOf" srcId="{AADB6BCE-F078-4DBB-9010-5988C74EE1B4}" destId="{2F8342C6-AA14-4781-8627-4B1141E845AB}" srcOrd="8" destOrd="0" presId="urn:microsoft.com/office/officeart/2005/8/layout/lProcess1"/>
    <dgm:cxn modelId="{DE8C9C96-276B-401E-8F38-2099B57B8D9E}" type="presParOf" srcId="{AADB6BCE-F078-4DBB-9010-5988C74EE1B4}" destId="{46CA99C7-D39D-4B13-A3E9-0BFD2054C7DA}" srcOrd="9" destOrd="0" presId="urn:microsoft.com/office/officeart/2005/8/layout/lProcess1"/>
    <dgm:cxn modelId="{03BD5204-299E-449F-A28F-E855DF845629}" type="presParOf" srcId="{AADB6BCE-F078-4DBB-9010-5988C74EE1B4}" destId="{DCD2442B-7416-4F39-A4FA-BB406E52D9A8}" srcOrd="10" destOrd="0" presId="urn:microsoft.com/office/officeart/2005/8/layout/lProcess1"/>
    <dgm:cxn modelId="{7D1E8318-43F3-47A7-86C5-B77282C9D45F}" type="presParOf" srcId="{AADB6BCE-F078-4DBB-9010-5988C74EE1B4}" destId="{EFE0FA41-EC12-47CB-BD9D-A49ECF9B54A6}" srcOrd="11" destOrd="0" presId="urn:microsoft.com/office/officeart/2005/8/layout/lProcess1"/>
    <dgm:cxn modelId="{E0EFF4BD-CB22-4173-BE86-E3E4D4F4CF14}" type="presParOf" srcId="{AADB6BCE-F078-4DBB-9010-5988C74EE1B4}" destId="{A2342017-E72B-493E-8CB1-CE4E9B81F268}" srcOrd="12" destOrd="0" presId="urn:microsoft.com/office/officeart/2005/8/layout/lProcess1"/>
    <dgm:cxn modelId="{47919904-F89B-4488-94AD-B64BB3F89512}" type="presParOf" srcId="{AADB6BCE-F078-4DBB-9010-5988C74EE1B4}" destId="{BAC1A9FA-A508-4140-8144-852973F46534}" srcOrd="13" destOrd="0" presId="urn:microsoft.com/office/officeart/2005/8/layout/lProcess1"/>
    <dgm:cxn modelId="{BA915159-F479-4F5A-90AF-D341A2402281}" type="presParOf" srcId="{AADB6BCE-F078-4DBB-9010-5988C74EE1B4}" destId="{55CDCB9F-0E04-48CC-90FA-E446CAB2FB87}" srcOrd="1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9320AD6-4DDD-4009-9B5F-F3FBFBB36F9E}"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IN"/>
        </a:p>
      </dgm:t>
    </dgm:pt>
    <dgm:pt modelId="{795C554C-7CBD-4B60-8D09-B3F5623284EA}">
      <dgm:prSet phldrT="[Text]" custT="1"/>
      <dgm:spPr/>
      <dgm:t>
        <a:bodyPr/>
        <a:lstStyle/>
        <a:p>
          <a:pPr algn="l"/>
          <a:r>
            <a:rPr lang="en-US" sz="1200" b="0" dirty="0" smtClean="0"/>
            <a:t>Modified with additional hydration step for dry samples.
Buffers adjusted to maintain </a:t>
          </a:r>
          <a:r>
            <a:rPr lang="en-US" sz="1200" b="0" dirty="0" err="1" smtClean="0"/>
            <a:t>pH.</a:t>
          </a:r>
          <a:endParaRPr lang="en-IN" sz="1200" b="0" dirty="0"/>
        </a:p>
      </dgm:t>
    </dgm:pt>
    <dgm:pt modelId="{08FC1B03-4DCB-48B5-9F74-C9C08AD0F8A2}" type="parTrans" cxnId="{ECA9A0E4-46F1-4179-8DBA-B930E32C2F73}">
      <dgm:prSet/>
      <dgm:spPr/>
      <dgm:t>
        <a:bodyPr/>
        <a:lstStyle/>
        <a:p>
          <a:endParaRPr lang="en-IN"/>
        </a:p>
      </dgm:t>
    </dgm:pt>
    <dgm:pt modelId="{55CA1F65-D3D6-4A1E-8D88-DE5667B90BC8}" type="sibTrans" cxnId="{ECA9A0E4-46F1-4179-8DBA-B930E32C2F73}">
      <dgm:prSet/>
      <dgm:spPr/>
      <dgm:t>
        <a:bodyPr/>
        <a:lstStyle/>
        <a:p>
          <a:endParaRPr lang="en-IN"/>
        </a:p>
      </dgm:t>
    </dgm:pt>
    <dgm:pt modelId="{A43E92FD-873D-48A5-AED7-1DA7E3BCBE67}">
      <dgm:prSet phldrT="[Text]" custT="1"/>
      <dgm:spPr/>
      <dgm:t>
        <a:bodyPr/>
        <a:lstStyle/>
        <a:p>
          <a:pPr algn="l"/>
          <a:r>
            <a:rPr lang="en-US" sz="1200" b="0" dirty="0" smtClean="0"/>
            <a:t>Inclusion of lipid removal sorbents (C18, EMR-Lipid).
Adjustments for fat interferences.</a:t>
          </a:r>
          <a:endParaRPr lang="en-IN" sz="1200" b="0" dirty="0"/>
        </a:p>
      </dgm:t>
    </dgm:pt>
    <dgm:pt modelId="{469544F8-364F-46CB-B02C-D9BEA4238A04}" type="parTrans" cxnId="{5668B208-EA4E-4F6B-B7D8-697A98CAE5FD}">
      <dgm:prSet/>
      <dgm:spPr/>
      <dgm:t>
        <a:bodyPr/>
        <a:lstStyle/>
        <a:p>
          <a:endParaRPr lang="en-IN"/>
        </a:p>
      </dgm:t>
    </dgm:pt>
    <dgm:pt modelId="{9413D67A-2D21-4905-A7A4-384154032661}" type="sibTrans" cxnId="{5668B208-EA4E-4F6B-B7D8-697A98CAE5FD}">
      <dgm:prSet/>
      <dgm:spPr/>
      <dgm:t>
        <a:bodyPr/>
        <a:lstStyle/>
        <a:p>
          <a:endParaRPr lang="en-IN"/>
        </a:p>
      </dgm:t>
    </dgm:pt>
    <dgm:pt modelId="{3FE97998-6D66-416A-B5F0-0E3D868C655A}">
      <dgm:prSet phldrT="[Text]" custT="1"/>
      <dgm:spPr/>
      <dgm:t>
        <a:bodyPr/>
        <a:lstStyle/>
        <a:p>
          <a:pPr algn="l"/>
          <a:r>
            <a:rPr lang="en-US" sz="1200" b="0" dirty="0" smtClean="0"/>
            <a:t>More aggressive clean-up using GCB and PSA to remove fats and pigments.
Further sorbents like Z-Sep introduced.</a:t>
          </a:r>
          <a:endParaRPr lang="en-IN" sz="1200" b="0" dirty="0"/>
        </a:p>
      </dgm:t>
    </dgm:pt>
    <dgm:pt modelId="{344A782E-E7AE-41B3-B083-B18B6F642D04}" type="parTrans" cxnId="{5D78980F-915B-40CD-B992-A9DAADBD1BD1}">
      <dgm:prSet/>
      <dgm:spPr/>
      <dgm:t>
        <a:bodyPr/>
        <a:lstStyle/>
        <a:p>
          <a:endParaRPr lang="en-IN"/>
        </a:p>
      </dgm:t>
    </dgm:pt>
    <dgm:pt modelId="{22043E64-953A-4AFE-AA85-BF302DC9B165}" type="sibTrans" cxnId="{5D78980F-915B-40CD-B992-A9DAADBD1BD1}">
      <dgm:prSet/>
      <dgm:spPr/>
      <dgm:t>
        <a:bodyPr/>
        <a:lstStyle/>
        <a:p>
          <a:endParaRPr lang="en-IN"/>
        </a:p>
      </dgm:t>
    </dgm:pt>
    <dgm:pt modelId="{15C814C8-C7D8-41FD-91FA-0933978E68E1}">
      <dgm:prSet phldrT="[Text]" custT="1"/>
      <dgm:spPr/>
      <dgm:t>
        <a:bodyPr/>
        <a:lstStyle/>
        <a:p>
          <a:pPr algn="l"/>
          <a:r>
            <a:rPr lang="en-US" sz="1200" dirty="0" smtClean="0"/>
            <a:t>Modified extraction using hexane partitioning or freeze-out step.
Extensive d-SPE to eliminate non-polar interferences.</a:t>
          </a:r>
          <a:endParaRPr lang="en-IN" sz="1200" dirty="0"/>
        </a:p>
      </dgm:t>
    </dgm:pt>
    <dgm:pt modelId="{46EE4BF4-BF4A-4AFE-B332-6A2F95C7C8C2}" type="parTrans" cxnId="{4A63966E-9DDA-4CE4-907C-E5AC84640CC2}">
      <dgm:prSet/>
      <dgm:spPr/>
      <dgm:t>
        <a:bodyPr/>
        <a:lstStyle/>
        <a:p>
          <a:endParaRPr lang="en-IN"/>
        </a:p>
      </dgm:t>
    </dgm:pt>
    <dgm:pt modelId="{3FD89AE4-9497-4896-81D6-954C4B178861}" type="sibTrans" cxnId="{4A63966E-9DDA-4CE4-907C-E5AC84640CC2}">
      <dgm:prSet/>
      <dgm:spPr/>
      <dgm:t>
        <a:bodyPr/>
        <a:lstStyle/>
        <a:p>
          <a:endParaRPr lang="en-IN"/>
        </a:p>
      </dgm:t>
    </dgm:pt>
    <dgm:pt modelId="{8F425F62-56F8-422B-9E4C-01736CB1190B}">
      <dgm:prSet phldrT="[Text]" custT="1"/>
      <dgm:spPr/>
      <dgm:t>
        <a:bodyPr/>
        <a:lstStyle/>
        <a:p>
          <a:pPr algn="l"/>
          <a:r>
            <a:rPr lang="en-US" sz="1200" dirty="0" smtClean="0"/>
            <a:t>Extra sensitivity and specificity required.
Clean-up using high-purity reagents and careful pH control.</a:t>
          </a:r>
          <a:endParaRPr lang="en-IN" sz="1200" dirty="0"/>
        </a:p>
      </dgm:t>
    </dgm:pt>
    <dgm:pt modelId="{5F9EA53E-DB83-4319-961D-34179B707F9A}" type="parTrans" cxnId="{7514954D-0AFB-4FA3-8E1E-B330B66EB4BC}">
      <dgm:prSet/>
      <dgm:spPr/>
      <dgm:t>
        <a:bodyPr/>
        <a:lstStyle/>
        <a:p>
          <a:endParaRPr lang="en-IN"/>
        </a:p>
      </dgm:t>
    </dgm:pt>
    <dgm:pt modelId="{E4869AE0-1944-4BE2-B235-BD840C5A49D2}" type="sibTrans" cxnId="{7514954D-0AFB-4FA3-8E1E-B330B66EB4BC}">
      <dgm:prSet/>
      <dgm:spPr/>
      <dgm:t>
        <a:bodyPr/>
        <a:lstStyle/>
        <a:p>
          <a:endParaRPr lang="en-IN"/>
        </a:p>
      </dgm:t>
    </dgm:pt>
    <dgm:pt modelId="{99AAE35F-0EEC-44CA-B17C-15B3E5DF779A}">
      <dgm:prSet/>
      <dgm:spPr/>
      <dgm:t>
        <a:bodyPr/>
        <a:lstStyle/>
        <a:p>
          <a:r>
            <a:rPr lang="en-US" dirty="0" smtClean="0"/>
            <a:t>Addressed complex matrices with pigments and essential oils.
Often requires multi-step clean-up or dual QuEChERS-GPC approach.</a:t>
          </a:r>
          <a:endParaRPr lang="en-IN" dirty="0"/>
        </a:p>
      </dgm:t>
    </dgm:pt>
    <dgm:pt modelId="{9BDA2BAA-9A5C-469E-8C8B-FF9C09FD89D0}" type="parTrans" cxnId="{6C9E2BAA-1F53-40AD-8DF6-D1D32D8AE9F6}">
      <dgm:prSet/>
      <dgm:spPr/>
      <dgm:t>
        <a:bodyPr/>
        <a:lstStyle/>
        <a:p>
          <a:endParaRPr lang="en-IN"/>
        </a:p>
      </dgm:t>
    </dgm:pt>
    <dgm:pt modelId="{1B86442D-69D6-4222-8EA6-7B035E889924}" type="sibTrans" cxnId="{6C9E2BAA-1F53-40AD-8DF6-D1D32D8AE9F6}">
      <dgm:prSet/>
      <dgm:spPr/>
      <dgm:t>
        <a:bodyPr/>
        <a:lstStyle/>
        <a:p>
          <a:endParaRPr lang="en-IN"/>
        </a:p>
      </dgm:t>
    </dgm:pt>
    <dgm:pt modelId="{0AD63283-6D13-4D7F-8F59-40B891A01D16}">
      <dgm:prSet/>
      <dgm:spPr/>
      <dgm:t>
        <a:bodyPr/>
        <a:lstStyle/>
        <a:p>
          <a:r>
            <a:rPr lang="en-US" dirty="0" smtClean="0"/>
            <a:t>Modified extraction and concentration techniques due to low organic content.</a:t>
          </a:r>
          <a:endParaRPr lang="en-IN" dirty="0"/>
        </a:p>
      </dgm:t>
    </dgm:pt>
    <dgm:pt modelId="{C0A06539-ED64-4D88-887F-E2CD76D4495D}" type="parTrans" cxnId="{F3BED4D9-3D31-463C-B21B-FDA2F0068576}">
      <dgm:prSet/>
      <dgm:spPr/>
      <dgm:t>
        <a:bodyPr/>
        <a:lstStyle/>
        <a:p>
          <a:endParaRPr lang="en-IN"/>
        </a:p>
      </dgm:t>
    </dgm:pt>
    <dgm:pt modelId="{DBE0D683-E5E7-46E0-8C47-AA6F4178E106}" type="sibTrans" cxnId="{F3BED4D9-3D31-463C-B21B-FDA2F0068576}">
      <dgm:prSet/>
      <dgm:spPr/>
      <dgm:t>
        <a:bodyPr/>
        <a:lstStyle/>
        <a:p>
          <a:endParaRPr lang="en-IN"/>
        </a:p>
      </dgm:t>
    </dgm:pt>
    <dgm:pt modelId="{B764407E-1B2B-4AB3-A760-0F56F42F64ED}" type="pres">
      <dgm:prSet presAssocID="{89320AD6-4DDD-4009-9B5F-F3FBFBB36F9E}" presName="Name0" presStyleCnt="0">
        <dgm:presLayoutVars>
          <dgm:dir/>
          <dgm:resizeHandles val="exact"/>
        </dgm:presLayoutVars>
      </dgm:prSet>
      <dgm:spPr/>
      <dgm:t>
        <a:bodyPr/>
        <a:lstStyle/>
        <a:p>
          <a:endParaRPr lang="en-IN"/>
        </a:p>
      </dgm:t>
    </dgm:pt>
    <dgm:pt modelId="{F91B2600-956F-4C34-B9B3-E818A74D49FF}" type="pres">
      <dgm:prSet presAssocID="{795C554C-7CBD-4B60-8D09-B3F5623284EA}" presName="composite" presStyleCnt="0"/>
      <dgm:spPr/>
    </dgm:pt>
    <dgm:pt modelId="{933713A0-B24C-4A4E-9796-7CAF460CAD5F}" type="pres">
      <dgm:prSet presAssocID="{795C554C-7CBD-4B60-8D09-B3F5623284EA}" presName="rect1" presStyleLbl="trAlignAcc1" presStyleIdx="0" presStyleCnt="7">
        <dgm:presLayoutVars>
          <dgm:bulletEnabled val="1"/>
        </dgm:presLayoutVars>
      </dgm:prSet>
      <dgm:spPr/>
      <dgm:t>
        <a:bodyPr/>
        <a:lstStyle/>
        <a:p>
          <a:endParaRPr lang="en-IN"/>
        </a:p>
      </dgm:t>
    </dgm:pt>
    <dgm:pt modelId="{A8F38AEF-F016-4B8F-BE96-99D966C1E724}" type="pres">
      <dgm:prSet presAssocID="{795C554C-7CBD-4B60-8D09-B3F5623284EA}" presName="rect2"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85000" r="-85000"/>
          </a:stretch>
        </a:blipFill>
      </dgm:spPr>
      <dgm:t>
        <a:bodyPr/>
        <a:lstStyle/>
        <a:p>
          <a:endParaRPr lang="en-IN"/>
        </a:p>
      </dgm:t>
    </dgm:pt>
    <dgm:pt modelId="{B00D49A3-DF56-49E4-B682-253DE5D49AA0}" type="pres">
      <dgm:prSet presAssocID="{55CA1F65-D3D6-4A1E-8D88-DE5667B90BC8}" presName="sibTrans" presStyleCnt="0"/>
      <dgm:spPr/>
    </dgm:pt>
    <dgm:pt modelId="{7782835F-B4F5-47F4-BD9B-C45D2D3B365E}" type="pres">
      <dgm:prSet presAssocID="{A43E92FD-873D-48A5-AED7-1DA7E3BCBE67}" presName="composite" presStyleCnt="0"/>
      <dgm:spPr/>
    </dgm:pt>
    <dgm:pt modelId="{83B5BCF2-2B60-412A-914B-C71C9A518773}" type="pres">
      <dgm:prSet presAssocID="{A43E92FD-873D-48A5-AED7-1DA7E3BCBE67}" presName="rect1" presStyleLbl="trAlignAcc1" presStyleIdx="1" presStyleCnt="7">
        <dgm:presLayoutVars>
          <dgm:bulletEnabled val="1"/>
        </dgm:presLayoutVars>
      </dgm:prSet>
      <dgm:spPr/>
      <dgm:t>
        <a:bodyPr/>
        <a:lstStyle/>
        <a:p>
          <a:endParaRPr lang="en-IN"/>
        </a:p>
      </dgm:t>
    </dgm:pt>
    <dgm:pt modelId="{D3604BFE-8DE9-4545-B6A1-F5C28366B32A}" type="pres">
      <dgm:prSet presAssocID="{A43E92FD-873D-48A5-AED7-1DA7E3BCBE67}" presName="rect2"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57000" r="-57000"/>
          </a:stretch>
        </a:blipFill>
      </dgm:spPr>
      <dgm:t>
        <a:bodyPr/>
        <a:lstStyle/>
        <a:p>
          <a:endParaRPr lang="en-IN"/>
        </a:p>
      </dgm:t>
    </dgm:pt>
    <dgm:pt modelId="{2A526194-FD53-4D6A-8F0B-B16ABFA3388F}" type="pres">
      <dgm:prSet presAssocID="{9413D67A-2D21-4905-A7A4-384154032661}" presName="sibTrans" presStyleCnt="0"/>
      <dgm:spPr/>
    </dgm:pt>
    <dgm:pt modelId="{6DBFE0C8-6C16-4678-989A-4F34E9B4A068}" type="pres">
      <dgm:prSet presAssocID="{3FE97998-6D66-416A-B5F0-0E3D868C655A}" presName="composite" presStyleCnt="0"/>
      <dgm:spPr/>
    </dgm:pt>
    <dgm:pt modelId="{315D69E5-B03A-449F-8358-670349331843}" type="pres">
      <dgm:prSet presAssocID="{3FE97998-6D66-416A-B5F0-0E3D868C655A}" presName="rect1" presStyleLbl="trAlignAcc1" presStyleIdx="2" presStyleCnt="7">
        <dgm:presLayoutVars>
          <dgm:bulletEnabled val="1"/>
        </dgm:presLayoutVars>
      </dgm:prSet>
      <dgm:spPr/>
      <dgm:t>
        <a:bodyPr/>
        <a:lstStyle/>
        <a:p>
          <a:endParaRPr lang="en-IN"/>
        </a:p>
      </dgm:t>
    </dgm:pt>
    <dgm:pt modelId="{8BF2D997-A4FF-48A2-8FA3-3C10B52CD25A}" type="pres">
      <dgm:prSet presAssocID="{3FE97998-6D66-416A-B5F0-0E3D868C655A}" presName="rect2"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dgm:spPr>
      <dgm:t>
        <a:bodyPr/>
        <a:lstStyle/>
        <a:p>
          <a:endParaRPr lang="en-IN"/>
        </a:p>
      </dgm:t>
    </dgm:pt>
    <dgm:pt modelId="{F7AB1A6B-EB89-4377-B3F5-FBB8F3E99194}" type="pres">
      <dgm:prSet presAssocID="{22043E64-953A-4AFE-AA85-BF302DC9B165}" presName="sibTrans" presStyleCnt="0"/>
      <dgm:spPr/>
    </dgm:pt>
    <dgm:pt modelId="{E11E0099-4BC8-433D-96EA-22DAC7F4000C}" type="pres">
      <dgm:prSet presAssocID="{15C814C8-C7D8-41FD-91FA-0933978E68E1}" presName="composite" presStyleCnt="0"/>
      <dgm:spPr/>
    </dgm:pt>
    <dgm:pt modelId="{F85B3AA1-DDF5-4EF9-87D8-A966AD8BB84A}" type="pres">
      <dgm:prSet presAssocID="{15C814C8-C7D8-41FD-91FA-0933978E68E1}" presName="rect1" presStyleLbl="trAlignAcc1" presStyleIdx="3" presStyleCnt="7">
        <dgm:presLayoutVars>
          <dgm:bulletEnabled val="1"/>
        </dgm:presLayoutVars>
      </dgm:prSet>
      <dgm:spPr/>
      <dgm:t>
        <a:bodyPr/>
        <a:lstStyle/>
        <a:p>
          <a:endParaRPr lang="en-IN"/>
        </a:p>
      </dgm:t>
    </dgm:pt>
    <dgm:pt modelId="{B38C36B9-DFD4-4EB7-B624-5044A298CC7C}" type="pres">
      <dgm:prSet presAssocID="{15C814C8-C7D8-41FD-91FA-0933978E68E1}"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83000" r="-83000"/>
          </a:stretch>
        </a:blipFill>
      </dgm:spPr>
      <dgm:t>
        <a:bodyPr/>
        <a:lstStyle/>
        <a:p>
          <a:endParaRPr lang="en-IN"/>
        </a:p>
      </dgm:t>
    </dgm:pt>
    <dgm:pt modelId="{8A4EBC62-D662-4706-8FF1-4D0C7E14D8E3}" type="pres">
      <dgm:prSet presAssocID="{3FD89AE4-9497-4896-81D6-954C4B178861}" presName="sibTrans" presStyleCnt="0"/>
      <dgm:spPr/>
    </dgm:pt>
    <dgm:pt modelId="{9FB989C6-0356-4959-BB1F-F1DE9A07ABB9}" type="pres">
      <dgm:prSet presAssocID="{8F425F62-56F8-422B-9E4C-01736CB1190B}" presName="composite" presStyleCnt="0"/>
      <dgm:spPr/>
    </dgm:pt>
    <dgm:pt modelId="{7773C28F-EBB1-411D-AA35-C33EE9009532}" type="pres">
      <dgm:prSet presAssocID="{8F425F62-56F8-422B-9E4C-01736CB1190B}" presName="rect1" presStyleLbl="trAlignAcc1" presStyleIdx="4" presStyleCnt="7">
        <dgm:presLayoutVars>
          <dgm:bulletEnabled val="1"/>
        </dgm:presLayoutVars>
      </dgm:prSet>
      <dgm:spPr/>
      <dgm:t>
        <a:bodyPr/>
        <a:lstStyle/>
        <a:p>
          <a:endParaRPr lang="en-IN"/>
        </a:p>
      </dgm:t>
    </dgm:pt>
    <dgm:pt modelId="{AC7B826F-5146-4692-AA4E-4575D9FA2E69}" type="pres">
      <dgm:prSet presAssocID="{8F425F62-56F8-422B-9E4C-01736CB1190B}" presName="rect2"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50000" r="-50000"/>
          </a:stretch>
        </a:blipFill>
      </dgm:spPr>
      <dgm:t>
        <a:bodyPr/>
        <a:lstStyle/>
        <a:p>
          <a:endParaRPr lang="en-IN"/>
        </a:p>
      </dgm:t>
    </dgm:pt>
    <dgm:pt modelId="{46DE3C77-EC85-46E0-B2E2-6034E2F3540E}" type="pres">
      <dgm:prSet presAssocID="{E4869AE0-1944-4BE2-B235-BD840C5A49D2}" presName="sibTrans" presStyleCnt="0"/>
      <dgm:spPr/>
    </dgm:pt>
    <dgm:pt modelId="{8909014A-3D8F-49C3-97E8-DB891EDF6056}" type="pres">
      <dgm:prSet presAssocID="{99AAE35F-0EEC-44CA-B17C-15B3E5DF779A}" presName="composite" presStyleCnt="0"/>
      <dgm:spPr/>
    </dgm:pt>
    <dgm:pt modelId="{7821C444-2E0E-4B29-ACB9-9F38EE49BCCE}" type="pres">
      <dgm:prSet presAssocID="{99AAE35F-0EEC-44CA-B17C-15B3E5DF779A}" presName="rect1" presStyleLbl="trAlignAcc1" presStyleIdx="5" presStyleCnt="7">
        <dgm:presLayoutVars>
          <dgm:bulletEnabled val="1"/>
        </dgm:presLayoutVars>
      </dgm:prSet>
      <dgm:spPr/>
      <dgm:t>
        <a:bodyPr/>
        <a:lstStyle/>
        <a:p>
          <a:endParaRPr lang="en-IN"/>
        </a:p>
      </dgm:t>
    </dgm:pt>
    <dgm:pt modelId="{F052589F-2BB1-4C68-8E26-550B08C9067D}" type="pres">
      <dgm:prSet presAssocID="{99AAE35F-0EEC-44CA-B17C-15B3E5DF779A}" presName="rect2"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t>
        <a:bodyPr/>
        <a:lstStyle/>
        <a:p>
          <a:endParaRPr lang="en-IN"/>
        </a:p>
      </dgm:t>
    </dgm:pt>
    <dgm:pt modelId="{E1C804C2-AA3B-4243-A089-40F0C566E7B9}" type="pres">
      <dgm:prSet presAssocID="{1B86442D-69D6-4222-8EA6-7B035E889924}" presName="sibTrans" presStyleCnt="0"/>
      <dgm:spPr/>
    </dgm:pt>
    <dgm:pt modelId="{331C06C4-462A-45EA-81A0-49B9D35C28EB}" type="pres">
      <dgm:prSet presAssocID="{0AD63283-6D13-4D7F-8F59-40B891A01D16}" presName="composite" presStyleCnt="0"/>
      <dgm:spPr/>
    </dgm:pt>
    <dgm:pt modelId="{661FB835-D347-400D-B98F-3CCF28451C12}" type="pres">
      <dgm:prSet presAssocID="{0AD63283-6D13-4D7F-8F59-40B891A01D16}" presName="rect1" presStyleLbl="trAlignAcc1" presStyleIdx="6" presStyleCnt="7">
        <dgm:presLayoutVars>
          <dgm:bulletEnabled val="1"/>
        </dgm:presLayoutVars>
      </dgm:prSet>
      <dgm:spPr/>
      <dgm:t>
        <a:bodyPr/>
        <a:lstStyle/>
        <a:p>
          <a:endParaRPr lang="en-IN"/>
        </a:p>
      </dgm:t>
    </dgm:pt>
    <dgm:pt modelId="{0DA1664F-F0B9-48B2-8F0F-194CE868D676}" type="pres">
      <dgm:prSet presAssocID="{0AD63283-6D13-4D7F-8F59-40B891A01D16}" presName="rect2"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dgm:spPr>
      <dgm:t>
        <a:bodyPr/>
        <a:lstStyle/>
        <a:p>
          <a:endParaRPr lang="en-IN"/>
        </a:p>
      </dgm:t>
    </dgm:pt>
  </dgm:ptLst>
  <dgm:cxnLst>
    <dgm:cxn modelId="{4A63966E-9DDA-4CE4-907C-E5AC84640CC2}" srcId="{89320AD6-4DDD-4009-9B5F-F3FBFBB36F9E}" destId="{15C814C8-C7D8-41FD-91FA-0933978E68E1}" srcOrd="3" destOrd="0" parTransId="{46EE4BF4-BF4A-4AFE-B332-6A2F95C7C8C2}" sibTransId="{3FD89AE4-9497-4896-81D6-954C4B178861}"/>
    <dgm:cxn modelId="{5D78980F-915B-40CD-B992-A9DAADBD1BD1}" srcId="{89320AD6-4DDD-4009-9B5F-F3FBFBB36F9E}" destId="{3FE97998-6D66-416A-B5F0-0E3D868C655A}" srcOrd="2" destOrd="0" parTransId="{344A782E-E7AE-41B3-B083-B18B6F642D04}" sibTransId="{22043E64-953A-4AFE-AA85-BF302DC9B165}"/>
    <dgm:cxn modelId="{17150BDC-21C6-434E-AB98-7E90F4A97016}" type="presOf" srcId="{0AD63283-6D13-4D7F-8F59-40B891A01D16}" destId="{661FB835-D347-400D-B98F-3CCF28451C12}" srcOrd="0" destOrd="0" presId="urn:microsoft.com/office/officeart/2008/layout/PictureStrips"/>
    <dgm:cxn modelId="{6C9E2BAA-1F53-40AD-8DF6-D1D32D8AE9F6}" srcId="{89320AD6-4DDD-4009-9B5F-F3FBFBB36F9E}" destId="{99AAE35F-0EEC-44CA-B17C-15B3E5DF779A}" srcOrd="5" destOrd="0" parTransId="{9BDA2BAA-9A5C-469E-8C8B-FF9C09FD89D0}" sibTransId="{1B86442D-69D6-4222-8EA6-7B035E889924}"/>
    <dgm:cxn modelId="{B83D6AAF-54DB-4AD5-AF9D-8DCE9C53BA0B}" type="presOf" srcId="{89320AD6-4DDD-4009-9B5F-F3FBFBB36F9E}" destId="{B764407E-1B2B-4AB3-A760-0F56F42F64ED}" srcOrd="0" destOrd="0" presId="urn:microsoft.com/office/officeart/2008/layout/PictureStrips"/>
    <dgm:cxn modelId="{5668B208-EA4E-4F6B-B7D8-697A98CAE5FD}" srcId="{89320AD6-4DDD-4009-9B5F-F3FBFBB36F9E}" destId="{A43E92FD-873D-48A5-AED7-1DA7E3BCBE67}" srcOrd="1" destOrd="0" parTransId="{469544F8-364F-46CB-B02C-D9BEA4238A04}" sibTransId="{9413D67A-2D21-4905-A7A4-384154032661}"/>
    <dgm:cxn modelId="{F3BED4D9-3D31-463C-B21B-FDA2F0068576}" srcId="{89320AD6-4DDD-4009-9B5F-F3FBFBB36F9E}" destId="{0AD63283-6D13-4D7F-8F59-40B891A01D16}" srcOrd="6" destOrd="0" parTransId="{C0A06539-ED64-4D88-887F-E2CD76D4495D}" sibTransId="{DBE0D683-E5E7-46E0-8C47-AA6F4178E106}"/>
    <dgm:cxn modelId="{1111D1D5-950B-409B-B748-6C4CEC09816F}" type="presOf" srcId="{8F425F62-56F8-422B-9E4C-01736CB1190B}" destId="{7773C28F-EBB1-411D-AA35-C33EE9009532}" srcOrd="0" destOrd="0" presId="urn:microsoft.com/office/officeart/2008/layout/PictureStrips"/>
    <dgm:cxn modelId="{ECA9A0E4-46F1-4179-8DBA-B930E32C2F73}" srcId="{89320AD6-4DDD-4009-9B5F-F3FBFBB36F9E}" destId="{795C554C-7CBD-4B60-8D09-B3F5623284EA}" srcOrd="0" destOrd="0" parTransId="{08FC1B03-4DCB-48B5-9F74-C9C08AD0F8A2}" sibTransId="{55CA1F65-D3D6-4A1E-8D88-DE5667B90BC8}"/>
    <dgm:cxn modelId="{92C6D668-A19E-4C22-A97B-AFB19241CBA5}" type="presOf" srcId="{99AAE35F-0EEC-44CA-B17C-15B3E5DF779A}" destId="{7821C444-2E0E-4B29-ACB9-9F38EE49BCCE}" srcOrd="0" destOrd="0" presId="urn:microsoft.com/office/officeart/2008/layout/PictureStrips"/>
    <dgm:cxn modelId="{B5692F27-E787-4E84-8B8B-7D29CBD7E5EE}" type="presOf" srcId="{3FE97998-6D66-416A-B5F0-0E3D868C655A}" destId="{315D69E5-B03A-449F-8358-670349331843}" srcOrd="0" destOrd="0" presId="urn:microsoft.com/office/officeart/2008/layout/PictureStrips"/>
    <dgm:cxn modelId="{F68DC344-8BD2-47E4-8640-99749A11EC7F}" type="presOf" srcId="{795C554C-7CBD-4B60-8D09-B3F5623284EA}" destId="{933713A0-B24C-4A4E-9796-7CAF460CAD5F}" srcOrd="0" destOrd="0" presId="urn:microsoft.com/office/officeart/2008/layout/PictureStrips"/>
    <dgm:cxn modelId="{DB749852-59EC-4700-8593-0ED44129B827}" type="presOf" srcId="{15C814C8-C7D8-41FD-91FA-0933978E68E1}" destId="{F85B3AA1-DDF5-4EF9-87D8-A966AD8BB84A}" srcOrd="0" destOrd="0" presId="urn:microsoft.com/office/officeart/2008/layout/PictureStrips"/>
    <dgm:cxn modelId="{0FFEECAE-4599-432F-9FDF-9F4C21B3F9F1}" type="presOf" srcId="{A43E92FD-873D-48A5-AED7-1DA7E3BCBE67}" destId="{83B5BCF2-2B60-412A-914B-C71C9A518773}" srcOrd="0" destOrd="0" presId="urn:microsoft.com/office/officeart/2008/layout/PictureStrips"/>
    <dgm:cxn modelId="{7514954D-0AFB-4FA3-8E1E-B330B66EB4BC}" srcId="{89320AD6-4DDD-4009-9B5F-F3FBFBB36F9E}" destId="{8F425F62-56F8-422B-9E4C-01736CB1190B}" srcOrd="4" destOrd="0" parTransId="{5F9EA53E-DB83-4319-961D-34179B707F9A}" sibTransId="{E4869AE0-1944-4BE2-B235-BD840C5A49D2}"/>
    <dgm:cxn modelId="{FD8430E3-DFFE-42D3-8B8D-6093EDDCCDE2}" type="presParOf" srcId="{B764407E-1B2B-4AB3-A760-0F56F42F64ED}" destId="{F91B2600-956F-4C34-B9B3-E818A74D49FF}" srcOrd="0" destOrd="0" presId="urn:microsoft.com/office/officeart/2008/layout/PictureStrips"/>
    <dgm:cxn modelId="{61E97C18-AED7-40EE-A989-94D02F9CE58E}" type="presParOf" srcId="{F91B2600-956F-4C34-B9B3-E818A74D49FF}" destId="{933713A0-B24C-4A4E-9796-7CAF460CAD5F}" srcOrd="0" destOrd="0" presId="urn:microsoft.com/office/officeart/2008/layout/PictureStrips"/>
    <dgm:cxn modelId="{CC805ACA-D936-45D2-BA8C-5918306FAC27}" type="presParOf" srcId="{F91B2600-956F-4C34-B9B3-E818A74D49FF}" destId="{A8F38AEF-F016-4B8F-BE96-99D966C1E724}" srcOrd="1" destOrd="0" presId="urn:microsoft.com/office/officeart/2008/layout/PictureStrips"/>
    <dgm:cxn modelId="{C99CD392-D683-4D61-B649-C715FD2F4F17}" type="presParOf" srcId="{B764407E-1B2B-4AB3-A760-0F56F42F64ED}" destId="{B00D49A3-DF56-49E4-B682-253DE5D49AA0}" srcOrd="1" destOrd="0" presId="urn:microsoft.com/office/officeart/2008/layout/PictureStrips"/>
    <dgm:cxn modelId="{3437A0C2-DC42-47DF-8CB3-48E0F044730F}" type="presParOf" srcId="{B764407E-1B2B-4AB3-A760-0F56F42F64ED}" destId="{7782835F-B4F5-47F4-BD9B-C45D2D3B365E}" srcOrd="2" destOrd="0" presId="urn:microsoft.com/office/officeart/2008/layout/PictureStrips"/>
    <dgm:cxn modelId="{02F2142E-1B35-46B0-94BC-3092015D238A}" type="presParOf" srcId="{7782835F-B4F5-47F4-BD9B-C45D2D3B365E}" destId="{83B5BCF2-2B60-412A-914B-C71C9A518773}" srcOrd="0" destOrd="0" presId="urn:microsoft.com/office/officeart/2008/layout/PictureStrips"/>
    <dgm:cxn modelId="{950E0D19-1DA1-42F3-95DD-5667B9E2DEA8}" type="presParOf" srcId="{7782835F-B4F5-47F4-BD9B-C45D2D3B365E}" destId="{D3604BFE-8DE9-4545-B6A1-F5C28366B32A}" srcOrd="1" destOrd="0" presId="urn:microsoft.com/office/officeart/2008/layout/PictureStrips"/>
    <dgm:cxn modelId="{0B649B16-B0B2-461D-A9C9-FCFE23F65DE5}" type="presParOf" srcId="{B764407E-1B2B-4AB3-A760-0F56F42F64ED}" destId="{2A526194-FD53-4D6A-8F0B-B16ABFA3388F}" srcOrd="3" destOrd="0" presId="urn:microsoft.com/office/officeart/2008/layout/PictureStrips"/>
    <dgm:cxn modelId="{570F2FC5-EE42-4D00-A931-361F813CA407}" type="presParOf" srcId="{B764407E-1B2B-4AB3-A760-0F56F42F64ED}" destId="{6DBFE0C8-6C16-4678-989A-4F34E9B4A068}" srcOrd="4" destOrd="0" presId="urn:microsoft.com/office/officeart/2008/layout/PictureStrips"/>
    <dgm:cxn modelId="{683ACC9A-070C-4D54-B4E6-F7A56314602B}" type="presParOf" srcId="{6DBFE0C8-6C16-4678-989A-4F34E9B4A068}" destId="{315D69E5-B03A-449F-8358-670349331843}" srcOrd="0" destOrd="0" presId="urn:microsoft.com/office/officeart/2008/layout/PictureStrips"/>
    <dgm:cxn modelId="{46056076-9DF6-47A4-BD87-7F29F2100EBD}" type="presParOf" srcId="{6DBFE0C8-6C16-4678-989A-4F34E9B4A068}" destId="{8BF2D997-A4FF-48A2-8FA3-3C10B52CD25A}" srcOrd="1" destOrd="0" presId="urn:microsoft.com/office/officeart/2008/layout/PictureStrips"/>
    <dgm:cxn modelId="{6239F4CB-B878-4127-A320-732E30483E63}" type="presParOf" srcId="{B764407E-1B2B-4AB3-A760-0F56F42F64ED}" destId="{F7AB1A6B-EB89-4377-B3F5-FBB8F3E99194}" srcOrd="5" destOrd="0" presId="urn:microsoft.com/office/officeart/2008/layout/PictureStrips"/>
    <dgm:cxn modelId="{98B4837B-CA9D-41A6-84E9-02608A221594}" type="presParOf" srcId="{B764407E-1B2B-4AB3-A760-0F56F42F64ED}" destId="{E11E0099-4BC8-433D-96EA-22DAC7F4000C}" srcOrd="6" destOrd="0" presId="urn:microsoft.com/office/officeart/2008/layout/PictureStrips"/>
    <dgm:cxn modelId="{BDA365FC-026D-4594-972B-3C544A9FBF2B}" type="presParOf" srcId="{E11E0099-4BC8-433D-96EA-22DAC7F4000C}" destId="{F85B3AA1-DDF5-4EF9-87D8-A966AD8BB84A}" srcOrd="0" destOrd="0" presId="urn:microsoft.com/office/officeart/2008/layout/PictureStrips"/>
    <dgm:cxn modelId="{D650FE07-6100-409A-BBBC-EF25C52BE20F}" type="presParOf" srcId="{E11E0099-4BC8-433D-96EA-22DAC7F4000C}" destId="{B38C36B9-DFD4-4EB7-B624-5044A298CC7C}" srcOrd="1" destOrd="0" presId="urn:microsoft.com/office/officeart/2008/layout/PictureStrips"/>
    <dgm:cxn modelId="{583B4561-C7BB-47FE-AFB3-83DCC1211CC2}" type="presParOf" srcId="{B764407E-1B2B-4AB3-A760-0F56F42F64ED}" destId="{8A4EBC62-D662-4706-8FF1-4D0C7E14D8E3}" srcOrd="7" destOrd="0" presId="urn:microsoft.com/office/officeart/2008/layout/PictureStrips"/>
    <dgm:cxn modelId="{10523471-F342-4875-BCBC-E310667B500D}" type="presParOf" srcId="{B764407E-1B2B-4AB3-A760-0F56F42F64ED}" destId="{9FB989C6-0356-4959-BB1F-F1DE9A07ABB9}" srcOrd="8" destOrd="0" presId="urn:microsoft.com/office/officeart/2008/layout/PictureStrips"/>
    <dgm:cxn modelId="{2816F612-BF4F-4C8A-8BC5-AC312EBFBCC8}" type="presParOf" srcId="{9FB989C6-0356-4959-BB1F-F1DE9A07ABB9}" destId="{7773C28F-EBB1-411D-AA35-C33EE9009532}" srcOrd="0" destOrd="0" presId="urn:microsoft.com/office/officeart/2008/layout/PictureStrips"/>
    <dgm:cxn modelId="{CF8C9C0F-5182-46CD-879E-05B67708A667}" type="presParOf" srcId="{9FB989C6-0356-4959-BB1F-F1DE9A07ABB9}" destId="{AC7B826F-5146-4692-AA4E-4575D9FA2E69}" srcOrd="1" destOrd="0" presId="urn:microsoft.com/office/officeart/2008/layout/PictureStrips"/>
    <dgm:cxn modelId="{181689B3-0207-4F62-A462-14F97AFF772B}" type="presParOf" srcId="{B764407E-1B2B-4AB3-A760-0F56F42F64ED}" destId="{46DE3C77-EC85-46E0-B2E2-6034E2F3540E}" srcOrd="9" destOrd="0" presId="urn:microsoft.com/office/officeart/2008/layout/PictureStrips"/>
    <dgm:cxn modelId="{9958FE86-8AB1-4D7B-B903-43A4B31ACD50}" type="presParOf" srcId="{B764407E-1B2B-4AB3-A760-0F56F42F64ED}" destId="{8909014A-3D8F-49C3-97E8-DB891EDF6056}" srcOrd="10" destOrd="0" presId="urn:microsoft.com/office/officeart/2008/layout/PictureStrips"/>
    <dgm:cxn modelId="{C8C32916-2BA8-40D7-8E40-D1E274C1CE71}" type="presParOf" srcId="{8909014A-3D8F-49C3-97E8-DB891EDF6056}" destId="{7821C444-2E0E-4B29-ACB9-9F38EE49BCCE}" srcOrd="0" destOrd="0" presId="urn:microsoft.com/office/officeart/2008/layout/PictureStrips"/>
    <dgm:cxn modelId="{15DAED0F-6A1F-4E2E-B5F1-8291259070C2}" type="presParOf" srcId="{8909014A-3D8F-49C3-97E8-DB891EDF6056}" destId="{F052589F-2BB1-4C68-8E26-550B08C9067D}" srcOrd="1" destOrd="0" presId="urn:microsoft.com/office/officeart/2008/layout/PictureStrips"/>
    <dgm:cxn modelId="{6B64CB7B-8D17-4A0E-9562-2B74D556856D}" type="presParOf" srcId="{B764407E-1B2B-4AB3-A760-0F56F42F64ED}" destId="{E1C804C2-AA3B-4243-A089-40F0C566E7B9}" srcOrd="11" destOrd="0" presId="urn:microsoft.com/office/officeart/2008/layout/PictureStrips"/>
    <dgm:cxn modelId="{D67BD115-EADD-4D95-8969-4D2C6BDDEAA9}" type="presParOf" srcId="{B764407E-1B2B-4AB3-A760-0F56F42F64ED}" destId="{331C06C4-462A-45EA-81A0-49B9D35C28EB}" srcOrd="12" destOrd="0" presId="urn:microsoft.com/office/officeart/2008/layout/PictureStrips"/>
    <dgm:cxn modelId="{E67A9BDA-5D0C-4B47-9D6D-C74D2F36621F}" type="presParOf" srcId="{331C06C4-462A-45EA-81A0-49B9D35C28EB}" destId="{661FB835-D347-400D-B98F-3CCF28451C12}" srcOrd="0" destOrd="0" presId="urn:microsoft.com/office/officeart/2008/layout/PictureStrips"/>
    <dgm:cxn modelId="{64B3BEDB-5253-4C49-90A4-DA9A56228BF8}" type="presParOf" srcId="{331C06C4-462A-45EA-81A0-49B9D35C28EB}" destId="{0DA1664F-F0B9-48B2-8F0F-194CE868D67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0143FC-729A-45D1-9108-BF0F034C6778}" type="doc">
      <dgm:prSet loTypeId="urn:microsoft.com/office/officeart/2008/layout/VerticalCurvedList" loCatId="list" qsTypeId="urn:microsoft.com/office/officeart/2005/8/quickstyle/simple3" qsCatId="simple" csTypeId="urn:microsoft.com/office/officeart/2005/8/colors/colorful1" csCatId="colorful" phldr="1"/>
      <dgm:spPr/>
    </dgm:pt>
    <dgm:pt modelId="{48F4AFA9-183F-48C9-9A8B-9520997D2A15}">
      <dgm:prSet phldrT="[Text]"/>
      <dgm:spPr/>
      <dgm:t>
        <a:bodyPr/>
        <a:lstStyle/>
        <a:p>
          <a:r>
            <a:rPr lang="en-US" dirty="0" smtClean="0"/>
            <a:t>Liquid-Liquid Extraction </a:t>
          </a:r>
          <a:endParaRPr lang="en-IN" dirty="0"/>
        </a:p>
      </dgm:t>
    </dgm:pt>
    <dgm:pt modelId="{F51B5218-CC67-4003-9041-BD2283A8DF62}" type="parTrans" cxnId="{1C64ED83-FB9F-4196-B903-3919C5222519}">
      <dgm:prSet/>
      <dgm:spPr/>
      <dgm:t>
        <a:bodyPr/>
        <a:lstStyle/>
        <a:p>
          <a:endParaRPr lang="en-IN"/>
        </a:p>
      </dgm:t>
    </dgm:pt>
    <dgm:pt modelId="{1C6078F2-C856-43B5-AAFA-F95A82853794}" type="sibTrans" cxnId="{1C64ED83-FB9F-4196-B903-3919C5222519}">
      <dgm:prSet/>
      <dgm:spPr/>
      <dgm:t>
        <a:bodyPr/>
        <a:lstStyle/>
        <a:p>
          <a:endParaRPr lang="en-IN"/>
        </a:p>
      </dgm:t>
    </dgm:pt>
    <dgm:pt modelId="{9098A848-728C-4117-895F-1104DF63DCD4}">
      <dgm:prSet phldrT="[Text]"/>
      <dgm:spPr/>
      <dgm:t>
        <a:bodyPr/>
        <a:lstStyle/>
        <a:p>
          <a:r>
            <a:rPr lang="en-US" dirty="0" smtClean="0"/>
            <a:t>Solid-Liquid Extraction</a:t>
          </a:r>
          <a:endParaRPr lang="en-IN" dirty="0"/>
        </a:p>
      </dgm:t>
    </dgm:pt>
    <dgm:pt modelId="{936A92E9-CE7C-40F4-B33F-AB870C555813}" type="parTrans" cxnId="{31300156-5D6E-4D26-A726-6EB1897EEF99}">
      <dgm:prSet/>
      <dgm:spPr/>
      <dgm:t>
        <a:bodyPr/>
        <a:lstStyle/>
        <a:p>
          <a:endParaRPr lang="en-IN"/>
        </a:p>
      </dgm:t>
    </dgm:pt>
    <dgm:pt modelId="{1B625B96-55A8-4998-8454-DA532846F0D5}" type="sibTrans" cxnId="{31300156-5D6E-4D26-A726-6EB1897EEF99}">
      <dgm:prSet/>
      <dgm:spPr/>
      <dgm:t>
        <a:bodyPr/>
        <a:lstStyle/>
        <a:p>
          <a:endParaRPr lang="en-IN"/>
        </a:p>
      </dgm:t>
    </dgm:pt>
    <dgm:pt modelId="{4408E00E-B4E8-4E1E-9762-CDFC1763F920}">
      <dgm:prSet phldrT="[Text]"/>
      <dgm:spPr/>
      <dgm:t>
        <a:bodyPr/>
        <a:lstStyle/>
        <a:p>
          <a:r>
            <a:rPr lang="en-US" dirty="0" smtClean="0"/>
            <a:t>Solid-Phase Extraction</a:t>
          </a:r>
          <a:endParaRPr lang="en-IN" dirty="0"/>
        </a:p>
      </dgm:t>
    </dgm:pt>
    <dgm:pt modelId="{DAD5329F-E386-49FF-9312-EE2AC14C8424}" type="parTrans" cxnId="{A8067687-E36F-4CAE-B4E4-F0C637A287A8}">
      <dgm:prSet/>
      <dgm:spPr/>
      <dgm:t>
        <a:bodyPr/>
        <a:lstStyle/>
        <a:p>
          <a:endParaRPr lang="en-IN"/>
        </a:p>
      </dgm:t>
    </dgm:pt>
    <dgm:pt modelId="{2A9C57B4-57AC-4EF5-91F5-85B6464747BD}" type="sibTrans" cxnId="{A8067687-E36F-4CAE-B4E4-F0C637A287A8}">
      <dgm:prSet/>
      <dgm:spPr/>
      <dgm:t>
        <a:bodyPr/>
        <a:lstStyle/>
        <a:p>
          <a:endParaRPr lang="en-IN"/>
        </a:p>
      </dgm:t>
    </dgm:pt>
    <dgm:pt modelId="{F9F7F040-6050-4BA4-B083-C1D9888E4C2C}" type="pres">
      <dgm:prSet presAssocID="{430143FC-729A-45D1-9108-BF0F034C6778}" presName="Name0" presStyleCnt="0">
        <dgm:presLayoutVars>
          <dgm:chMax val="7"/>
          <dgm:chPref val="7"/>
          <dgm:dir/>
        </dgm:presLayoutVars>
      </dgm:prSet>
      <dgm:spPr/>
    </dgm:pt>
    <dgm:pt modelId="{83CDADC4-2739-4858-9C67-654FD2D9148D}" type="pres">
      <dgm:prSet presAssocID="{430143FC-729A-45D1-9108-BF0F034C6778}" presName="Name1" presStyleCnt="0"/>
      <dgm:spPr/>
    </dgm:pt>
    <dgm:pt modelId="{1AC0022B-F135-476F-9A3E-8F2E3A58F30C}" type="pres">
      <dgm:prSet presAssocID="{430143FC-729A-45D1-9108-BF0F034C6778}" presName="cycle" presStyleCnt="0"/>
      <dgm:spPr/>
    </dgm:pt>
    <dgm:pt modelId="{CA2BD2EC-A7EB-4B85-91B6-8F61B84E9938}" type="pres">
      <dgm:prSet presAssocID="{430143FC-729A-45D1-9108-BF0F034C6778}" presName="srcNode" presStyleLbl="node1" presStyleIdx="0" presStyleCnt="3"/>
      <dgm:spPr/>
    </dgm:pt>
    <dgm:pt modelId="{72DF956F-CF16-434D-A681-E1E45B470EEA}" type="pres">
      <dgm:prSet presAssocID="{430143FC-729A-45D1-9108-BF0F034C6778}" presName="conn" presStyleLbl="parChTrans1D2" presStyleIdx="0" presStyleCnt="1"/>
      <dgm:spPr/>
      <dgm:t>
        <a:bodyPr/>
        <a:lstStyle/>
        <a:p>
          <a:endParaRPr lang="en-IN"/>
        </a:p>
      </dgm:t>
    </dgm:pt>
    <dgm:pt modelId="{34F1A9AA-D2E0-41AE-B034-EB0EFDDF0F3A}" type="pres">
      <dgm:prSet presAssocID="{430143FC-729A-45D1-9108-BF0F034C6778}" presName="extraNode" presStyleLbl="node1" presStyleIdx="0" presStyleCnt="3"/>
      <dgm:spPr/>
    </dgm:pt>
    <dgm:pt modelId="{DF8A598E-F03C-4B52-B4E8-0C5B66F07F3D}" type="pres">
      <dgm:prSet presAssocID="{430143FC-729A-45D1-9108-BF0F034C6778}" presName="dstNode" presStyleLbl="node1" presStyleIdx="0" presStyleCnt="3"/>
      <dgm:spPr/>
    </dgm:pt>
    <dgm:pt modelId="{570C4102-CF2B-41EE-85CF-5644FA7515CF}" type="pres">
      <dgm:prSet presAssocID="{48F4AFA9-183F-48C9-9A8B-9520997D2A15}" presName="text_1" presStyleLbl="node1" presStyleIdx="0" presStyleCnt="3">
        <dgm:presLayoutVars>
          <dgm:bulletEnabled val="1"/>
        </dgm:presLayoutVars>
      </dgm:prSet>
      <dgm:spPr/>
      <dgm:t>
        <a:bodyPr/>
        <a:lstStyle/>
        <a:p>
          <a:endParaRPr lang="en-IN"/>
        </a:p>
      </dgm:t>
    </dgm:pt>
    <dgm:pt modelId="{CDED1B5B-01B7-4109-BFED-DA488D7D711B}" type="pres">
      <dgm:prSet presAssocID="{48F4AFA9-183F-48C9-9A8B-9520997D2A15}" presName="accent_1" presStyleCnt="0"/>
      <dgm:spPr/>
    </dgm:pt>
    <dgm:pt modelId="{A3CD6186-4B78-43E5-81AE-45C81B035612}" type="pres">
      <dgm:prSet presAssocID="{48F4AFA9-183F-48C9-9A8B-9520997D2A15}" presName="accentRepeatNode" presStyleLbl="solidFgAcc1" presStyleIdx="0" presStyleCnt="3"/>
      <dgm:spPr/>
    </dgm:pt>
    <dgm:pt modelId="{99E4591C-AA79-4908-957A-49D6524BB96C}" type="pres">
      <dgm:prSet presAssocID="{9098A848-728C-4117-895F-1104DF63DCD4}" presName="text_2" presStyleLbl="node1" presStyleIdx="1" presStyleCnt="3">
        <dgm:presLayoutVars>
          <dgm:bulletEnabled val="1"/>
        </dgm:presLayoutVars>
      </dgm:prSet>
      <dgm:spPr/>
      <dgm:t>
        <a:bodyPr/>
        <a:lstStyle/>
        <a:p>
          <a:endParaRPr lang="en-IN"/>
        </a:p>
      </dgm:t>
    </dgm:pt>
    <dgm:pt modelId="{B8AEA964-876C-4705-B2C4-AA5F3E46B968}" type="pres">
      <dgm:prSet presAssocID="{9098A848-728C-4117-895F-1104DF63DCD4}" presName="accent_2" presStyleCnt="0"/>
      <dgm:spPr/>
    </dgm:pt>
    <dgm:pt modelId="{23A2ACE9-80F3-4765-BA01-839B21347572}" type="pres">
      <dgm:prSet presAssocID="{9098A848-728C-4117-895F-1104DF63DCD4}" presName="accentRepeatNode" presStyleLbl="solidFgAcc1" presStyleIdx="1" presStyleCnt="3"/>
      <dgm:spPr/>
    </dgm:pt>
    <dgm:pt modelId="{1ABE268E-87F6-42B6-8D24-771C63EA7C37}" type="pres">
      <dgm:prSet presAssocID="{4408E00E-B4E8-4E1E-9762-CDFC1763F920}" presName="text_3" presStyleLbl="node1" presStyleIdx="2" presStyleCnt="3">
        <dgm:presLayoutVars>
          <dgm:bulletEnabled val="1"/>
        </dgm:presLayoutVars>
      </dgm:prSet>
      <dgm:spPr/>
      <dgm:t>
        <a:bodyPr/>
        <a:lstStyle/>
        <a:p>
          <a:endParaRPr lang="en-IN"/>
        </a:p>
      </dgm:t>
    </dgm:pt>
    <dgm:pt modelId="{24793582-F9BA-4BE1-B0B7-9E60F2F6C486}" type="pres">
      <dgm:prSet presAssocID="{4408E00E-B4E8-4E1E-9762-CDFC1763F920}" presName="accent_3" presStyleCnt="0"/>
      <dgm:spPr/>
    </dgm:pt>
    <dgm:pt modelId="{EDAEBFCB-BB17-4AB6-AA35-93E585AA9388}" type="pres">
      <dgm:prSet presAssocID="{4408E00E-B4E8-4E1E-9762-CDFC1763F920}" presName="accentRepeatNode" presStyleLbl="solidFgAcc1" presStyleIdx="2" presStyleCnt="3"/>
      <dgm:spPr/>
    </dgm:pt>
  </dgm:ptLst>
  <dgm:cxnLst>
    <dgm:cxn modelId="{F0D233DC-2721-4811-B20C-11F55D87AC48}" type="presOf" srcId="{4408E00E-B4E8-4E1E-9762-CDFC1763F920}" destId="{1ABE268E-87F6-42B6-8D24-771C63EA7C37}" srcOrd="0" destOrd="0" presId="urn:microsoft.com/office/officeart/2008/layout/VerticalCurvedList"/>
    <dgm:cxn modelId="{9C3F6114-FA72-4CED-AB84-3FE01F05A120}" type="presOf" srcId="{48F4AFA9-183F-48C9-9A8B-9520997D2A15}" destId="{570C4102-CF2B-41EE-85CF-5644FA7515CF}" srcOrd="0" destOrd="0" presId="urn:microsoft.com/office/officeart/2008/layout/VerticalCurvedList"/>
    <dgm:cxn modelId="{8F1B8ABD-2C7B-4469-B3B7-F317C6F3EE5F}" type="presOf" srcId="{1C6078F2-C856-43B5-AAFA-F95A82853794}" destId="{72DF956F-CF16-434D-A681-E1E45B470EEA}" srcOrd="0" destOrd="0" presId="urn:microsoft.com/office/officeart/2008/layout/VerticalCurvedList"/>
    <dgm:cxn modelId="{938F010C-BE08-42B5-9987-E702F4784DC3}" type="presOf" srcId="{430143FC-729A-45D1-9108-BF0F034C6778}" destId="{F9F7F040-6050-4BA4-B083-C1D9888E4C2C}" srcOrd="0" destOrd="0" presId="urn:microsoft.com/office/officeart/2008/layout/VerticalCurvedList"/>
    <dgm:cxn modelId="{CC8BFB32-AB87-4C56-9AB7-8F3B56149DCF}" type="presOf" srcId="{9098A848-728C-4117-895F-1104DF63DCD4}" destId="{99E4591C-AA79-4908-957A-49D6524BB96C}" srcOrd="0" destOrd="0" presId="urn:microsoft.com/office/officeart/2008/layout/VerticalCurvedList"/>
    <dgm:cxn modelId="{31300156-5D6E-4D26-A726-6EB1897EEF99}" srcId="{430143FC-729A-45D1-9108-BF0F034C6778}" destId="{9098A848-728C-4117-895F-1104DF63DCD4}" srcOrd="1" destOrd="0" parTransId="{936A92E9-CE7C-40F4-B33F-AB870C555813}" sibTransId="{1B625B96-55A8-4998-8454-DA532846F0D5}"/>
    <dgm:cxn modelId="{A8067687-E36F-4CAE-B4E4-F0C637A287A8}" srcId="{430143FC-729A-45D1-9108-BF0F034C6778}" destId="{4408E00E-B4E8-4E1E-9762-CDFC1763F920}" srcOrd="2" destOrd="0" parTransId="{DAD5329F-E386-49FF-9312-EE2AC14C8424}" sibTransId="{2A9C57B4-57AC-4EF5-91F5-85B6464747BD}"/>
    <dgm:cxn modelId="{1C64ED83-FB9F-4196-B903-3919C5222519}" srcId="{430143FC-729A-45D1-9108-BF0F034C6778}" destId="{48F4AFA9-183F-48C9-9A8B-9520997D2A15}" srcOrd="0" destOrd="0" parTransId="{F51B5218-CC67-4003-9041-BD2283A8DF62}" sibTransId="{1C6078F2-C856-43B5-AAFA-F95A82853794}"/>
    <dgm:cxn modelId="{15681760-A93E-4E84-8703-2F566FA82B2B}" type="presParOf" srcId="{F9F7F040-6050-4BA4-B083-C1D9888E4C2C}" destId="{83CDADC4-2739-4858-9C67-654FD2D9148D}" srcOrd="0" destOrd="0" presId="urn:microsoft.com/office/officeart/2008/layout/VerticalCurvedList"/>
    <dgm:cxn modelId="{F2D2E4D5-0601-4742-92DB-12BF1BA42460}" type="presParOf" srcId="{83CDADC4-2739-4858-9C67-654FD2D9148D}" destId="{1AC0022B-F135-476F-9A3E-8F2E3A58F30C}" srcOrd="0" destOrd="0" presId="urn:microsoft.com/office/officeart/2008/layout/VerticalCurvedList"/>
    <dgm:cxn modelId="{14F7325D-AA03-4D3F-9242-B4E1F5E2D1AC}" type="presParOf" srcId="{1AC0022B-F135-476F-9A3E-8F2E3A58F30C}" destId="{CA2BD2EC-A7EB-4B85-91B6-8F61B84E9938}" srcOrd="0" destOrd="0" presId="urn:microsoft.com/office/officeart/2008/layout/VerticalCurvedList"/>
    <dgm:cxn modelId="{B0BCE76A-E4A1-4E55-84C4-37F08E13BC80}" type="presParOf" srcId="{1AC0022B-F135-476F-9A3E-8F2E3A58F30C}" destId="{72DF956F-CF16-434D-A681-E1E45B470EEA}" srcOrd="1" destOrd="0" presId="urn:microsoft.com/office/officeart/2008/layout/VerticalCurvedList"/>
    <dgm:cxn modelId="{9874AD51-C285-4C8B-94F3-94EC501A82E3}" type="presParOf" srcId="{1AC0022B-F135-476F-9A3E-8F2E3A58F30C}" destId="{34F1A9AA-D2E0-41AE-B034-EB0EFDDF0F3A}" srcOrd="2" destOrd="0" presId="urn:microsoft.com/office/officeart/2008/layout/VerticalCurvedList"/>
    <dgm:cxn modelId="{F34B191C-E2F5-4D6B-8DF6-020BFCCED1D3}" type="presParOf" srcId="{1AC0022B-F135-476F-9A3E-8F2E3A58F30C}" destId="{DF8A598E-F03C-4B52-B4E8-0C5B66F07F3D}" srcOrd="3" destOrd="0" presId="urn:microsoft.com/office/officeart/2008/layout/VerticalCurvedList"/>
    <dgm:cxn modelId="{B55FB8F1-8192-4334-86A2-8D07422FB731}" type="presParOf" srcId="{83CDADC4-2739-4858-9C67-654FD2D9148D}" destId="{570C4102-CF2B-41EE-85CF-5644FA7515CF}" srcOrd="1" destOrd="0" presId="urn:microsoft.com/office/officeart/2008/layout/VerticalCurvedList"/>
    <dgm:cxn modelId="{F939C13F-7CA8-4C3F-AC3E-2345294BAC9F}" type="presParOf" srcId="{83CDADC4-2739-4858-9C67-654FD2D9148D}" destId="{CDED1B5B-01B7-4109-BFED-DA488D7D711B}" srcOrd="2" destOrd="0" presId="urn:microsoft.com/office/officeart/2008/layout/VerticalCurvedList"/>
    <dgm:cxn modelId="{F2D573AF-F104-496B-BDEA-7D6D41C3DFE2}" type="presParOf" srcId="{CDED1B5B-01B7-4109-BFED-DA488D7D711B}" destId="{A3CD6186-4B78-43E5-81AE-45C81B035612}" srcOrd="0" destOrd="0" presId="urn:microsoft.com/office/officeart/2008/layout/VerticalCurvedList"/>
    <dgm:cxn modelId="{6973C3D4-3A95-42B5-BD45-CE5075951C6A}" type="presParOf" srcId="{83CDADC4-2739-4858-9C67-654FD2D9148D}" destId="{99E4591C-AA79-4908-957A-49D6524BB96C}" srcOrd="3" destOrd="0" presId="urn:microsoft.com/office/officeart/2008/layout/VerticalCurvedList"/>
    <dgm:cxn modelId="{D454F3AB-4A66-49D9-95B6-D6C89F600F8A}" type="presParOf" srcId="{83CDADC4-2739-4858-9C67-654FD2D9148D}" destId="{B8AEA964-876C-4705-B2C4-AA5F3E46B968}" srcOrd="4" destOrd="0" presId="urn:microsoft.com/office/officeart/2008/layout/VerticalCurvedList"/>
    <dgm:cxn modelId="{5B00565F-8446-45AB-A3D4-15BFA342A41F}" type="presParOf" srcId="{B8AEA964-876C-4705-B2C4-AA5F3E46B968}" destId="{23A2ACE9-80F3-4765-BA01-839B21347572}" srcOrd="0" destOrd="0" presId="urn:microsoft.com/office/officeart/2008/layout/VerticalCurvedList"/>
    <dgm:cxn modelId="{7B7E82FD-5478-4D57-A201-85D713117F02}" type="presParOf" srcId="{83CDADC4-2739-4858-9C67-654FD2D9148D}" destId="{1ABE268E-87F6-42B6-8D24-771C63EA7C37}" srcOrd="5" destOrd="0" presId="urn:microsoft.com/office/officeart/2008/layout/VerticalCurvedList"/>
    <dgm:cxn modelId="{2047C309-99CD-4244-8F35-493AAC91E3DD}" type="presParOf" srcId="{83CDADC4-2739-4858-9C67-654FD2D9148D}" destId="{24793582-F9BA-4BE1-B0B7-9E60F2F6C486}" srcOrd="6" destOrd="0" presId="urn:microsoft.com/office/officeart/2008/layout/VerticalCurvedList"/>
    <dgm:cxn modelId="{E99FCEDE-94B1-4ADB-A6C3-98D3611AE229}" type="presParOf" srcId="{24793582-F9BA-4BE1-B0B7-9E60F2F6C486}" destId="{EDAEBFCB-BB17-4AB6-AA35-93E585AA938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5BF4C7-6D5B-4A82-A5F2-76A211A1E136}"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n-US"/>
        </a:p>
      </dgm:t>
    </dgm:pt>
    <dgm:pt modelId="{6A707EA3-FF37-4E1A-AA47-3D00CAB75049}">
      <dgm:prSet phldrT="[Text]"/>
      <dgm:spPr>
        <a:solidFill>
          <a:srgbClr val="FF0000"/>
        </a:solidFill>
      </dgm:spPr>
      <dgm:t>
        <a:bodyPr/>
        <a:lstStyle/>
        <a:p>
          <a:r>
            <a:rPr lang="en-US" b="1" dirty="0"/>
            <a:t>Class Ia &amp; Ib  – Extremely Hazardous &amp; Highly Hazardous Pesticides</a:t>
          </a:r>
        </a:p>
      </dgm:t>
    </dgm:pt>
    <dgm:pt modelId="{B9459DF8-98D7-4298-A5DD-00EC8A362229}" type="parTrans" cxnId="{6D3E3B25-5040-4907-9461-0909AD3C0C28}">
      <dgm:prSet/>
      <dgm:spPr/>
      <dgm:t>
        <a:bodyPr/>
        <a:lstStyle/>
        <a:p>
          <a:endParaRPr lang="en-US"/>
        </a:p>
      </dgm:t>
    </dgm:pt>
    <dgm:pt modelId="{AA3F9240-9566-4D53-8915-4960B81CBF5E}" type="sibTrans" cxnId="{6D3E3B25-5040-4907-9461-0909AD3C0C28}">
      <dgm:prSet/>
      <dgm:spPr/>
      <dgm:t>
        <a:bodyPr/>
        <a:lstStyle/>
        <a:p>
          <a:endParaRPr lang="en-US"/>
        </a:p>
      </dgm:t>
    </dgm:pt>
    <dgm:pt modelId="{72D2BBF7-26B9-4CEB-86C7-B4B12189928C}">
      <dgm:prSet phldrT="[Text]"/>
      <dgm:spPr>
        <a:solidFill>
          <a:srgbClr val="FFFF00"/>
        </a:solidFill>
      </dgm:spPr>
      <dgm:t>
        <a:bodyPr/>
        <a:lstStyle/>
        <a:p>
          <a:r>
            <a:rPr lang="en-US" b="1" dirty="0"/>
            <a:t>Class II – Moderately Hazardous Pesticides</a:t>
          </a:r>
        </a:p>
      </dgm:t>
    </dgm:pt>
    <dgm:pt modelId="{D1C395F4-28A0-4BAA-A5C3-15B7C213BD3D}" type="parTrans" cxnId="{8DF10571-2333-46B0-845F-BBD1BAE07A7E}">
      <dgm:prSet/>
      <dgm:spPr/>
      <dgm:t>
        <a:bodyPr/>
        <a:lstStyle/>
        <a:p>
          <a:endParaRPr lang="en-US"/>
        </a:p>
      </dgm:t>
    </dgm:pt>
    <dgm:pt modelId="{1E98C8A8-B932-4A43-8D5C-774AD04A3FE7}" type="sibTrans" cxnId="{8DF10571-2333-46B0-845F-BBD1BAE07A7E}">
      <dgm:prSet/>
      <dgm:spPr/>
      <dgm:t>
        <a:bodyPr/>
        <a:lstStyle/>
        <a:p>
          <a:endParaRPr lang="en-US"/>
        </a:p>
      </dgm:t>
    </dgm:pt>
    <dgm:pt modelId="{BB689B1A-B7CF-4461-91AA-57DB95D342ED}">
      <dgm:prSet phldrT="[Text]"/>
      <dgm:spPr/>
      <dgm:t>
        <a:bodyPr/>
        <a:lstStyle/>
        <a:p>
          <a:r>
            <a:rPr lang="en-US" dirty="0"/>
            <a:t>Malathion, Chlorpyrifos, Cypermethrin, Deltamethrin, Mancozeb </a:t>
          </a:r>
        </a:p>
      </dgm:t>
    </dgm:pt>
    <dgm:pt modelId="{268D04F1-CB45-4300-9131-4F255A657BFE}" type="parTrans" cxnId="{1C7FEF58-F1CA-4D94-B768-F454FB0FC14B}">
      <dgm:prSet/>
      <dgm:spPr/>
      <dgm:t>
        <a:bodyPr/>
        <a:lstStyle/>
        <a:p>
          <a:endParaRPr lang="en-US"/>
        </a:p>
      </dgm:t>
    </dgm:pt>
    <dgm:pt modelId="{80B3EA52-8442-4324-B94E-C33C46D89C33}" type="sibTrans" cxnId="{1C7FEF58-F1CA-4D94-B768-F454FB0FC14B}">
      <dgm:prSet/>
      <dgm:spPr/>
      <dgm:t>
        <a:bodyPr/>
        <a:lstStyle/>
        <a:p>
          <a:endParaRPr lang="en-US"/>
        </a:p>
      </dgm:t>
    </dgm:pt>
    <dgm:pt modelId="{089A78BB-1281-467C-B05A-81D0BD32D8F2}">
      <dgm:prSet/>
      <dgm:spPr>
        <a:solidFill>
          <a:srgbClr val="0070C0"/>
        </a:solidFill>
      </dgm:spPr>
      <dgm:t>
        <a:bodyPr/>
        <a:lstStyle/>
        <a:p>
          <a:r>
            <a:rPr lang="en-US" b="1" dirty="0"/>
            <a:t>Class III – Slightly Hazardous Pesticides</a:t>
          </a:r>
        </a:p>
      </dgm:t>
    </dgm:pt>
    <dgm:pt modelId="{83D76921-4983-4B82-B954-B4B79C53C925}" type="parTrans" cxnId="{B4314FEF-6157-496C-B34C-10C02EE957A3}">
      <dgm:prSet/>
      <dgm:spPr/>
      <dgm:t>
        <a:bodyPr/>
        <a:lstStyle/>
        <a:p>
          <a:endParaRPr lang="en-US"/>
        </a:p>
      </dgm:t>
    </dgm:pt>
    <dgm:pt modelId="{1288B14B-6064-4528-923B-E91ED64ED800}" type="sibTrans" cxnId="{B4314FEF-6157-496C-B34C-10C02EE957A3}">
      <dgm:prSet/>
      <dgm:spPr/>
      <dgm:t>
        <a:bodyPr/>
        <a:lstStyle/>
        <a:p>
          <a:endParaRPr lang="en-US"/>
        </a:p>
      </dgm:t>
    </dgm:pt>
    <dgm:pt modelId="{C6FEE27C-23AE-462A-9BCC-4D4AEA99A31A}">
      <dgm:prSet>
        <dgm:style>
          <a:lnRef idx="2">
            <a:schemeClr val="accent3">
              <a:shade val="50000"/>
            </a:schemeClr>
          </a:lnRef>
          <a:fillRef idx="1">
            <a:schemeClr val="accent3"/>
          </a:fillRef>
          <a:effectRef idx="0">
            <a:schemeClr val="accent3"/>
          </a:effectRef>
          <a:fontRef idx="minor">
            <a:schemeClr val="lt1"/>
          </a:fontRef>
        </dgm:style>
      </dgm:prSet>
      <dgm:spPr>
        <a:solidFill>
          <a:srgbClr val="00B050"/>
        </a:solidFill>
        <a:ln/>
      </dgm:spPr>
      <dgm:t>
        <a:bodyPr/>
        <a:lstStyle/>
        <a:p>
          <a:r>
            <a:rPr lang="en-US" b="1" dirty="0"/>
            <a:t>Class IV – Unlikely to Present Hazard</a:t>
          </a:r>
        </a:p>
      </dgm:t>
    </dgm:pt>
    <dgm:pt modelId="{2A850999-9961-40E4-B7F7-CBDD53A7075C}" type="parTrans" cxnId="{52F8F45C-5663-42CE-A7A1-E6E01094C451}">
      <dgm:prSet/>
      <dgm:spPr/>
      <dgm:t>
        <a:bodyPr/>
        <a:lstStyle/>
        <a:p>
          <a:endParaRPr lang="en-US"/>
        </a:p>
      </dgm:t>
    </dgm:pt>
    <dgm:pt modelId="{E0160CF1-8079-456A-AA6F-32219278AF0E}" type="sibTrans" cxnId="{52F8F45C-5663-42CE-A7A1-E6E01094C451}">
      <dgm:prSet/>
      <dgm:spPr/>
      <dgm:t>
        <a:bodyPr/>
        <a:lstStyle/>
        <a:p>
          <a:endParaRPr lang="en-US"/>
        </a:p>
      </dgm:t>
    </dgm:pt>
    <dgm:pt modelId="{A58D9106-9680-448E-BCE8-8525F53D0414}">
      <dgm:prSet/>
      <dgm:spPr/>
      <dgm:t>
        <a:bodyPr/>
        <a:lstStyle/>
        <a:p>
          <a:r>
            <a:rPr lang="en-US" b="1" dirty="0"/>
            <a:t>Class Ia: </a:t>
          </a:r>
          <a:r>
            <a:rPr lang="en-US" b="0" dirty="0"/>
            <a:t>Parathion, Aldicarb, Phorate, Methyl Parathion, Zinc Phosphide.</a:t>
          </a:r>
        </a:p>
      </dgm:t>
    </dgm:pt>
    <dgm:pt modelId="{5D694E6F-32C3-4B78-912E-864903BAD165}" type="parTrans" cxnId="{A29CA905-2F2E-42EA-B55A-AF1FB4A137F2}">
      <dgm:prSet/>
      <dgm:spPr/>
      <dgm:t>
        <a:bodyPr/>
        <a:lstStyle/>
        <a:p>
          <a:endParaRPr lang="en-US"/>
        </a:p>
      </dgm:t>
    </dgm:pt>
    <dgm:pt modelId="{C71CAEFC-43F9-400B-9481-5AA9B4869FC1}" type="sibTrans" cxnId="{A29CA905-2F2E-42EA-B55A-AF1FB4A137F2}">
      <dgm:prSet/>
      <dgm:spPr/>
      <dgm:t>
        <a:bodyPr/>
        <a:lstStyle/>
        <a:p>
          <a:endParaRPr lang="en-US"/>
        </a:p>
      </dgm:t>
    </dgm:pt>
    <dgm:pt modelId="{550F5852-2C1F-4102-9CE4-E48268052CF2}">
      <dgm:prSet/>
      <dgm:spPr/>
      <dgm:t>
        <a:bodyPr/>
        <a:lstStyle/>
        <a:p>
          <a:r>
            <a:rPr lang="en-US" b="1" dirty="0"/>
            <a:t>Class Ib: </a:t>
          </a:r>
          <a:r>
            <a:rPr lang="en-US" b="0" dirty="0"/>
            <a:t>Monocrotophos, Methomyl, Carbofuran, Dicrotophos, Disulfoton</a:t>
          </a:r>
        </a:p>
      </dgm:t>
    </dgm:pt>
    <dgm:pt modelId="{9E95F101-D9A0-4A70-A0E4-0E2419844B6D}" type="parTrans" cxnId="{21681BD2-8A52-4630-B69C-C5F70B7CA55C}">
      <dgm:prSet/>
      <dgm:spPr/>
      <dgm:t>
        <a:bodyPr/>
        <a:lstStyle/>
        <a:p>
          <a:endParaRPr lang="en-US"/>
        </a:p>
      </dgm:t>
    </dgm:pt>
    <dgm:pt modelId="{9654F320-5938-461B-8246-85F920139192}" type="sibTrans" cxnId="{21681BD2-8A52-4630-B69C-C5F70B7CA55C}">
      <dgm:prSet/>
      <dgm:spPr/>
      <dgm:t>
        <a:bodyPr/>
        <a:lstStyle/>
        <a:p>
          <a:endParaRPr lang="en-US"/>
        </a:p>
      </dgm:t>
    </dgm:pt>
    <dgm:pt modelId="{9C193E3C-D8B2-4761-8E3B-9BA936EFA08A}">
      <dgm:prSet/>
      <dgm:spPr/>
      <dgm:t>
        <a:bodyPr/>
        <a:lstStyle/>
        <a:p>
          <a:r>
            <a:rPr lang="en-US" dirty="0"/>
            <a:t>Neem oil, Pyrethrins, Dimethoate</a:t>
          </a:r>
        </a:p>
      </dgm:t>
    </dgm:pt>
    <dgm:pt modelId="{9939229F-9BE0-4DA6-BCD5-1087B2319213}" type="parTrans" cxnId="{37A1BF56-C780-4B00-9957-CFBF9760B1C9}">
      <dgm:prSet/>
      <dgm:spPr/>
      <dgm:t>
        <a:bodyPr/>
        <a:lstStyle/>
        <a:p>
          <a:endParaRPr lang="en-US"/>
        </a:p>
      </dgm:t>
    </dgm:pt>
    <dgm:pt modelId="{CCDEB061-CDA1-4498-A414-78ADFE66317A}" type="sibTrans" cxnId="{37A1BF56-C780-4B00-9957-CFBF9760B1C9}">
      <dgm:prSet/>
      <dgm:spPr/>
      <dgm:t>
        <a:bodyPr/>
        <a:lstStyle/>
        <a:p>
          <a:endParaRPr lang="en-US"/>
        </a:p>
      </dgm:t>
    </dgm:pt>
    <dgm:pt modelId="{D2EE0EE1-B894-40BB-A237-3133E126FBDE}">
      <dgm:prSet/>
      <dgm:spPr/>
      <dgm:t>
        <a:bodyPr/>
        <a:lstStyle/>
        <a:p>
          <a:r>
            <a:rPr lang="en-US" dirty="0"/>
            <a:t>Spinosad, Sulfur</a:t>
          </a:r>
        </a:p>
      </dgm:t>
    </dgm:pt>
    <dgm:pt modelId="{5750A8D6-9BBE-4D95-AECD-5A62F5846855}" type="parTrans" cxnId="{2FA067DE-93BF-48BB-A93A-C14E00A48F9B}">
      <dgm:prSet/>
      <dgm:spPr/>
      <dgm:t>
        <a:bodyPr/>
        <a:lstStyle/>
        <a:p>
          <a:endParaRPr lang="en-US"/>
        </a:p>
      </dgm:t>
    </dgm:pt>
    <dgm:pt modelId="{2E081C19-0D24-4DBF-8CC9-414D6C25DFBE}" type="sibTrans" cxnId="{2FA067DE-93BF-48BB-A93A-C14E00A48F9B}">
      <dgm:prSet/>
      <dgm:spPr/>
      <dgm:t>
        <a:bodyPr/>
        <a:lstStyle/>
        <a:p>
          <a:endParaRPr lang="en-US"/>
        </a:p>
      </dgm:t>
    </dgm:pt>
    <dgm:pt modelId="{1C14BE99-7555-4F47-AF09-F6B43318F688}" type="pres">
      <dgm:prSet presAssocID="{0B5BF4C7-6D5B-4A82-A5F2-76A211A1E136}" presName="Name0" presStyleCnt="0">
        <dgm:presLayoutVars>
          <dgm:dir/>
          <dgm:animLvl val="lvl"/>
          <dgm:resizeHandles val="exact"/>
        </dgm:presLayoutVars>
      </dgm:prSet>
      <dgm:spPr/>
      <dgm:t>
        <a:bodyPr/>
        <a:lstStyle/>
        <a:p>
          <a:endParaRPr lang="en-IN"/>
        </a:p>
      </dgm:t>
    </dgm:pt>
    <dgm:pt modelId="{31265168-FB9C-4B0A-9FC4-BD8B9BA64E43}" type="pres">
      <dgm:prSet presAssocID="{6A707EA3-FF37-4E1A-AA47-3D00CAB75049}" presName="composite" presStyleCnt="0"/>
      <dgm:spPr/>
    </dgm:pt>
    <dgm:pt modelId="{3ADF12B2-0062-468C-B637-FFECF628163B}" type="pres">
      <dgm:prSet presAssocID="{6A707EA3-FF37-4E1A-AA47-3D00CAB75049}" presName="parTx" presStyleLbl="alignNode1" presStyleIdx="0" presStyleCnt="4" custLinFactNeighborX="-166" custLinFactNeighborY="-3505">
        <dgm:presLayoutVars>
          <dgm:chMax val="0"/>
          <dgm:chPref val="0"/>
          <dgm:bulletEnabled val="1"/>
        </dgm:presLayoutVars>
      </dgm:prSet>
      <dgm:spPr/>
      <dgm:t>
        <a:bodyPr/>
        <a:lstStyle/>
        <a:p>
          <a:endParaRPr lang="en-IN"/>
        </a:p>
      </dgm:t>
    </dgm:pt>
    <dgm:pt modelId="{B1D59F93-0EC2-4B24-A853-E8C8D170C958}" type="pres">
      <dgm:prSet presAssocID="{6A707EA3-FF37-4E1A-AA47-3D00CAB75049}" presName="desTx" presStyleLbl="alignAccFollowNode1" presStyleIdx="0" presStyleCnt="4" custScaleY="100000">
        <dgm:presLayoutVars>
          <dgm:bulletEnabled val="1"/>
        </dgm:presLayoutVars>
      </dgm:prSet>
      <dgm:spPr/>
      <dgm:t>
        <a:bodyPr/>
        <a:lstStyle/>
        <a:p>
          <a:endParaRPr lang="en-IN"/>
        </a:p>
      </dgm:t>
    </dgm:pt>
    <dgm:pt modelId="{1D4A22EE-48A6-423A-9B85-9FE298D52DFE}" type="pres">
      <dgm:prSet presAssocID="{AA3F9240-9566-4D53-8915-4960B81CBF5E}" presName="space" presStyleCnt="0"/>
      <dgm:spPr/>
    </dgm:pt>
    <dgm:pt modelId="{562E134C-48F2-4230-B6DB-71525D82D0E3}" type="pres">
      <dgm:prSet presAssocID="{72D2BBF7-26B9-4CEB-86C7-B4B12189928C}" presName="composite" presStyleCnt="0"/>
      <dgm:spPr/>
    </dgm:pt>
    <dgm:pt modelId="{5FC50D25-1668-4E25-B9D0-FB3A7EA9AB9D}" type="pres">
      <dgm:prSet presAssocID="{72D2BBF7-26B9-4CEB-86C7-B4B12189928C}" presName="parTx" presStyleLbl="alignNode1" presStyleIdx="1" presStyleCnt="4" custLinFactNeighborX="-2111" custLinFactNeighborY="-5103">
        <dgm:presLayoutVars>
          <dgm:chMax val="0"/>
          <dgm:chPref val="0"/>
          <dgm:bulletEnabled val="1"/>
        </dgm:presLayoutVars>
      </dgm:prSet>
      <dgm:spPr/>
      <dgm:t>
        <a:bodyPr/>
        <a:lstStyle/>
        <a:p>
          <a:endParaRPr lang="en-IN"/>
        </a:p>
      </dgm:t>
    </dgm:pt>
    <dgm:pt modelId="{326BF0DD-4A7C-4F06-AE69-1CFD165BB221}" type="pres">
      <dgm:prSet presAssocID="{72D2BBF7-26B9-4CEB-86C7-B4B12189928C}" presName="desTx" presStyleLbl="alignAccFollowNode1" presStyleIdx="1" presStyleCnt="4" custScaleY="100000" custLinFactNeighborX="-1624" custLinFactNeighborY="472">
        <dgm:presLayoutVars>
          <dgm:bulletEnabled val="1"/>
        </dgm:presLayoutVars>
      </dgm:prSet>
      <dgm:spPr/>
      <dgm:t>
        <a:bodyPr/>
        <a:lstStyle/>
        <a:p>
          <a:endParaRPr lang="en-IN"/>
        </a:p>
      </dgm:t>
    </dgm:pt>
    <dgm:pt modelId="{9203968B-9018-453B-815D-F7A42737735A}" type="pres">
      <dgm:prSet presAssocID="{1E98C8A8-B932-4A43-8D5C-774AD04A3FE7}" presName="space" presStyleCnt="0"/>
      <dgm:spPr/>
    </dgm:pt>
    <dgm:pt modelId="{382312A8-BBD8-4DA1-98F0-9C2630A05394}" type="pres">
      <dgm:prSet presAssocID="{089A78BB-1281-467C-B05A-81D0BD32D8F2}" presName="composite" presStyleCnt="0"/>
      <dgm:spPr/>
    </dgm:pt>
    <dgm:pt modelId="{F34ACC7D-C3FD-48E8-BA4F-F5F0015F21F6}" type="pres">
      <dgm:prSet presAssocID="{089A78BB-1281-467C-B05A-81D0BD32D8F2}" presName="parTx" presStyleLbl="alignNode1" presStyleIdx="2" presStyleCnt="4" custLinFactNeighborY="-3505">
        <dgm:presLayoutVars>
          <dgm:chMax val="0"/>
          <dgm:chPref val="0"/>
          <dgm:bulletEnabled val="1"/>
        </dgm:presLayoutVars>
      </dgm:prSet>
      <dgm:spPr/>
      <dgm:t>
        <a:bodyPr/>
        <a:lstStyle/>
        <a:p>
          <a:endParaRPr lang="en-IN"/>
        </a:p>
      </dgm:t>
    </dgm:pt>
    <dgm:pt modelId="{EF1563AC-284A-44DD-A13C-E1D8F6AB87A1}" type="pres">
      <dgm:prSet presAssocID="{089A78BB-1281-467C-B05A-81D0BD32D8F2}" presName="desTx" presStyleLbl="alignAccFollowNode1" presStyleIdx="2" presStyleCnt="4" custScaleY="100000">
        <dgm:presLayoutVars>
          <dgm:bulletEnabled val="1"/>
        </dgm:presLayoutVars>
      </dgm:prSet>
      <dgm:spPr/>
      <dgm:t>
        <a:bodyPr/>
        <a:lstStyle/>
        <a:p>
          <a:endParaRPr lang="en-IN"/>
        </a:p>
      </dgm:t>
    </dgm:pt>
    <dgm:pt modelId="{0AFB9A75-5F43-476F-BE23-F5930C9F7AF7}" type="pres">
      <dgm:prSet presAssocID="{1288B14B-6064-4528-923B-E91ED64ED800}" presName="space" presStyleCnt="0"/>
      <dgm:spPr/>
    </dgm:pt>
    <dgm:pt modelId="{962055E7-6D70-4845-B7DF-FD651AB71F0D}" type="pres">
      <dgm:prSet presAssocID="{C6FEE27C-23AE-462A-9BCC-4D4AEA99A31A}" presName="composite" presStyleCnt="0"/>
      <dgm:spPr/>
    </dgm:pt>
    <dgm:pt modelId="{2926490C-7472-4600-9AC2-3235DCAFDEAA}" type="pres">
      <dgm:prSet presAssocID="{C6FEE27C-23AE-462A-9BCC-4D4AEA99A31A}" presName="parTx" presStyleLbl="alignNode1" presStyleIdx="3" presStyleCnt="4" custLinFactNeighborX="166" custLinFactNeighborY="-1907">
        <dgm:presLayoutVars>
          <dgm:chMax val="0"/>
          <dgm:chPref val="0"/>
          <dgm:bulletEnabled val="1"/>
        </dgm:presLayoutVars>
      </dgm:prSet>
      <dgm:spPr/>
      <dgm:t>
        <a:bodyPr/>
        <a:lstStyle/>
        <a:p>
          <a:endParaRPr lang="en-IN"/>
        </a:p>
      </dgm:t>
    </dgm:pt>
    <dgm:pt modelId="{1EC57E14-43DF-4BCD-AACB-A62DDBA1F7B1}" type="pres">
      <dgm:prSet presAssocID="{C6FEE27C-23AE-462A-9BCC-4D4AEA99A31A}" presName="desTx" presStyleLbl="alignAccFollowNode1" presStyleIdx="3" presStyleCnt="4">
        <dgm:presLayoutVars>
          <dgm:bulletEnabled val="1"/>
        </dgm:presLayoutVars>
      </dgm:prSet>
      <dgm:spPr/>
      <dgm:t>
        <a:bodyPr/>
        <a:lstStyle/>
        <a:p>
          <a:endParaRPr lang="en-IN"/>
        </a:p>
      </dgm:t>
    </dgm:pt>
  </dgm:ptLst>
  <dgm:cxnLst>
    <dgm:cxn modelId="{12C27FE1-F0F3-43B1-B940-0A2E0095DCCF}" type="presOf" srcId="{D2EE0EE1-B894-40BB-A237-3133E126FBDE}" destId="{1EC57E14-43DF-4BCD-AACB-A62DDBA1F7B1}" srcOrd="0" destOrd="0" presId="urn:microsoft.com/office/officeart/2005/8/layout/hList1"/>
    <dgm:cxn modelId="{BEBE5445-62F4-4281-8EC5-DC6B8560478C}" type="presOf" srcId="{0B5BF4C7-6D5B-4A82-A5F2-76A211A1E136}" destId="{1C14BE99-7555-4F47-AF09-F6B43318F688}" srcOrd="0" destOrd="0" presId="urn:microsoft.com/office/officeart/2005/8/layout/hList1"/>
    <dgm:cxn modelId="{21681BD2-8A52-4630-B69C-C5F70B7CA55C}" srcId="{6A707EA3-FF37-4E1A-AA47-3D00CAB75049}" destId="{550F5852-2C1F-4102-9CE4-E48268052CF2}" srcOrd="1" destOrd="0" parTransId="{9E95F101-D9A0-4A70-A0E4-0E2419844B6D}" sibTransId="{9654F320-5938-461B-8246-85F920139192}"/>
    <dgm:cxn modelId="{73F69F86-8F91-4425-A3F9-8373A334A2B7}" type="presOf" srcId="{C6FEE27C-23AE-462A-9BCC-4D4AEA99A31A}" destId="{2926490C-7472-4600-9AC2-3235DCAFDEAA}" srcOrd="0" destOrd="0" presId="urn:microsoft.com/office/officeart/2005/8/layout/hList1"/>
    <dgm:cxn modelId="{9B19358D-D23A-4E96-83C9-95E06BA79855}" type="presOf" srcId="{72D2BBF7-26B9-4CEB-86C7-B4B12189928C}" destId="{5FC50D25-1668-4E25-B9D0-FB3A7EA9AB9D}" srcOrd="0" destOrd="0" presId="urn:microsoft.com/office/officeart/2005/8/layout/hList1"/>
    <dgm:cxn modelId="{152B0BA4-ED76-485D-B43A-805647D37847}" type="presOf" srcId="{6A707EA3-FF37-4E1A-AA47-3D00CAB75049}" destId="{3ADF12B2-0062-468C-B637-FFECF628163B}" srcOrd="0" destOrd="0" presId="urn:microsoft.com/office/officeart/2005/8/layout/hList1"/>
    <dgm:cxn modelId="{3D4B8EEB-09B2-402F-850E-2BC8839A86FC}" type="presOf" srcId="{550F5852-2C1F-4102-9CE4-E48268052CF2}" destId="{B1D59F93-0EC2-4B24-A853-E8C8D170C958}" srcOrd="0" destOrd="1" presId="urn:microsoft.com/office/officeart/2005/8/layout/hList1"/>
    <dgm:cxn modelId="{2FA067DE-93BF-48BB-A93A-C14E00A48F9B}" srcId="{C6FEE27C-23AE-462A-9BCC-4D4AEA99A31A}" destId="{D2EE0EE1-B894-40BB-A237-3133E126FBDE}" srcOrd="0" destOrd="0" parTransId="{5750A8D6-9BBE-4D95-AECD-5A62F5846855}" sibTransId="{2E081C19-0D24-4DBF-8CC9-414D6C25DFBE}"/>
    <dgm:cxn modelId="{C041E0C6-911B-4AAB-BE00-1AB25B5C53A9}" type="presOf" srcId="{A58D9106-9680-448E-BCE8-8525F53D0414}" destId="{B1D59F93-0EC2-4B24-A853-E8C8D170C958}" srcOrd="0" destOrd="0" presId="urn:microsoft.com/office/officeart/2005/8/layout/hList1"/>
    <dgm:cxn modelId="{1C7FEF58-F1CA-4D94-B768-F454FB0FC14B}" srcId="{72D2BBF7-26B9-4CEB-86C7-B4B12189928C}" destId="{BB689B1A-B7CF-4461-91AA-57DB95D342ED}" srcOrd="0" destOrd="0" parTransId="{268D04F1-CB45-4300-9131-4F255A657BFE}" sibTransId="{80B3EA52-8442-4324-B94E-C33C46D89C33}"/>
    <dgm:cxn modelId="{8DF10571-2333-46B0-845F-BBD1BAE07A7E}" srcId="{0B5BF4C7-6D5B-4A82-A5F2-76A211A1E136}" destId="{72D2BBF7-26B9-4CEB-86C7-B4B12189928C}" srcOrd="1" destOrd="0" parTransId="{D1C395F4-28A0-4BAA-A5C3-15B7C213BD3D}" sibTransId="{1E98C8A8-B932-4A43-8D5C-774AD04A3FE7}"/>
    <dgm:cxn modelId="{52F8F45C-5663-42CE-A7A1-E6E01094C451}" srcId="{0B5BF4C7-6D5B-4A82-A5F2-76A211A1E136}" destId="{C6FEE27C-23AE-462A-9BCC-4D4AEA99A31A}" srcOrd="3" destOrd="0" parTransId="{2A850999-9961-40E4-B7F7-CBDD53A7075C}" sibTransId="{E0160CF1-8079-456A-AA6F-32219278AF0E}"/>
    <dgm:cxn modelId="{6D3E3B25-5040-4907-9461-0909AD3C0C28}" srcId="{0B5BF4C7-6D5B-4A82-A5F2-76A211A1E136}" destId="{6A707EA3-FF37-4E1A-AA47-3D00CAB75049}" srcOrd="0" destOrd="0" parTransId="{B9459DF8-98D7-4298-A5DD-00EC8A362229}" sibTransId="{AA3F9240-9566-4D53-8915-4960B81CBF5E}"/>
    <dgm:cxn modelId="{A29CA905-2F2E-42EA-B55A-AF1FB4A137F2}" srcId="{6A707EA3-FF37-4E1A-AA47-3D00CAB75049}" destId="{A58D9106-9680-448E-BCE8-8525F53D0414}" srcOrd="0" destOrd="0" parTransId="{5D694E6F-32C3-4B78-912E-864903BAD165}" sibTransId="{C71CAEFC-43F9-400B-9481-5AA9B4869FC1}"/>
    <dgm:cxn modelId="{9E75DD69-6623-490D-88B2-46E8328C8D2A}" type="presOf" srcId="{9C193E3C-D8B2-4761-8E3B-9BA936EFA08A}" destId="{EF1563AC-284A-44DD-A13C-E1D8F6AB87A1}" srcOrd="0" destOrd="0" presId="urn:microsoft.com/office/officeart/2005/8/layout/hList1"/>
    <dgm:cxn modelId="{BAC3843C-1F0A-4ABD-8701-00F6C3B7DD52}" type="presOf" srcId="{089A78BB-1281-467C-B05A-81D0BD32D8F2}" destId="{F34ACC7D-C3FD-48E8-BA4F-F5F0015F21F6}" srcOrd="0" destOrd="0" presId="urn:microsoft.com/office/officeart/2005/8/layout/hList1"/>
    <dgm:cxn modelId="{37A1BF56-C780-4B00-9957-CFBF9760B1C9}" srcId="{089A78BB-1281-467C-B05A-81D0BD32D8F2}" destId="{9C193E3C-D8B2-4761-8E3B-9BA936EFA08A}" srcOrd="0" destOrd="0" parTransId="{9939229F-9BE0-4DA6-BCD5-1087B2319213}" sibTransId="{CCDEB061-CDA1-4498-A414-78ADFE66317A}"/>
    <dgm:cxn modelId="{40B0DCF4-D3E7-4339-9E92-339ADED38AB3}" type="presOf" srcId="{BB689B1A-B7CF-4461-91AA-57DB95D342ED}" destId="{326BF0DD-4A7C-4F06-AE69-1CFD165BB221}" srcOrd="0" destOrd="0" presId="urn:microsoft.com/office/officeart/2005/8/layout/hList1"/>
    <dgm:cxn modelId="{B4314FEF-6157-496C-B34C-10C02EE957A3}" srcId="{0B5BF4C7-6D5B-4A82-A5F2-76A211A1E136}" destId="{089A78BB-1281-467C-B05A-81D0BD32D8F2}" srcOrd="2" destOrd="0" parTransId="{83D76921-4983-4B82-B954-B4B79C53C925}" sibTransId="{1288B14B-6064-4528-923B-E91ED64ED800}"/>
    <dgm:cxn modelId="{A5A06C7D-E1F1-4B52-AF34-27504ABC4FE9}" type="presParOf" srcId="{1C14BE99-7555-4F47-AF09-F6B43318F688}" destId="{31265168-FB9C-4B0A-9FC4-BD8B9BA64E43}" srcOrd="0" destOrd="0" presId="urn:microsoft.com/office/officeart/2005/8/layout/hList1"/>
    <dgm:cxn modelId="{3DABD8AD-4180-45C3-BC1A-EE261FE4A63D}" type="presParOf" srcId="{31265168-FB9C-4B0A-9FC4-BD8B9BA64E43}" destId="{3ADF12B2-0062-468C-B637-FFECF628163B}" srcOrd="0" destOrd="0" presId="urn:microsoft.com/office/officeart/2005/8/layout/hList1"/>
    <dgm:cxn modelId="{F5FE498A-E152-427C-9B69-55A31AEA66EB}" type="presParOf" srcId="{31265168-FB9C-4B0A-9FC4-BD8B9BA64E43}" destId="{B1D59F93-0EC2-4B24-A853-E8C8D170C958}" srcOrd="1" destOrd="0" presId="urn:microsoft.com/office/officeart/2005/8/layout/hList1"/>
    <dgm:cxn modelId="{28C4D37E-34F1-4850-A143-06BA8914108F}" type="presParOf" srcId="{1C14BE99-7555-4F47-AF09-F6B43318F688}" destId="{1D4A22EE-48A6-423A-9B85-9FE298D52DFE}" srcOrd="1" destOrd="0" presId="urn:microsoft.com/office/officeart/2005/8/layout/hList1"/>
    <dgm:cxn modelId="{CAB1FBCA-9785-4B01-8B10-668E1470923A}" type="presParOf" srcId="{1C14BE99-7555-4F47-AF09-F6B43318F688}" destId="{562E134C-48F2-4230-B6DB-71525D82D0E3}" srcOrd="2" destOrd="0" presId="urn:microsoft.com/office/officeart/2005/8/layout/hList1"/>
    <dgm:cxn modelId="{D7DB3284-6456-4F22-969B-B131824ED90E}" type="presParOf" srcId="{562E134C-48F2-4230-B6DB-71525D82D0E3}" destId="{5FC50D25-1668-4E25-B9D0-FB3A7EA9AB9D}" srcOrd="0" destOrd="0" presId="urn:microsoft.com/office/officeart/2005/8/layout/hList1"/>
    <dgm:cxn modelId="{CCAB5CAB-CA0D-45D9-997E-DA38D11505FD}" type="presParOf" srcId="{562E134C-48F2-4230-B6DB-71525D82D0E3}" destId="{326BF0DD-4A7C-4F06-AE69-1CFD165BB221}" srcOrd="1" destOrd="0" presId="urn:microsoft.com/office/officeart/2005/8/layout/hList1"/>
    <dgm:cxn modelId="{D8CE1BA1-0520-4218-9083-CC295B8CCE05}" type="presParOf" srcId="{1C14BE99-7555-4F47-AF09-F6B43318F688}" destId="{9203968B-9018-453B-815D-F7A42737735A}" srcOrd="3" destOrd="0" presId="urn:microsoft.com/office/officeart/2005/8/layout/hList1"/>
    <dgm:cxn modelId="{1A8FF487-CF7D-46B2-8C14-7DC7A34A21E9}" type="presParOf" srcId="{1C14BE99-7555-4F47-AF09-F6B43318F688}" destId="{382312A8-BBD8-4DA1-98F0-9C2630A05394}" srcOrd="4" destOrd="0" presId="urn:microsoft.com/office/officeart/2005/8/layout/hList1"/>
    <dgm:cxn modelId="{EFDB9A4D-8CDF-49CC-8511-F742535386E0}" type="presParOf" srcId="{382312A8-BBD8-4DA1-98F0-9C2630A05394}" destId="{F34ACC7D-C3FD-48E8-BA4F-F5F0015F21F6}" srcOrd="0" destOrd="0" presId="urn:microsoft.com/office/officeart/2005/8/layout/hList1"/>
    <dgm:cxn modelId="{3A7B8000-3FF8-4C34-9D6A-27304730A144}" type="presParOf" srcId="{382312A8-BBD8-4DA1-98F0-9C2630A05394}" destId="{EF1563AC-284A-44DD-A13C-E1D8F6AB87A1}" srcOrd="1" destOrd="0" presId="urn:microsoft.com/office/officeart/2005/8/layout/hList1"/>
    <dgm:cxn modelId="{A35CA569-5302-45B2-9F5E-A3266C4EAA19}" type="presParOf" srcId="{1C14BE99-7555-4F47-AF09-F6B43318F688}" destId="{0AFB9A75-5F43-476F-BE23-F5930C9F7AF7}" srcOrd="5" destOrd="0" presId="urn:microsoft.com/office/officeart/2005/8/layout/hList1"/>
    <dgm:cxn modelId="{8BC5E0C6-0133-47A9-A832-60368C055EE8}" type="presParOf" srcId="{1C14BE99-7555-4F47-AF09-F6B43318F688}" destId="{962055E7-6D70-4845-B7DF-FD651AB71F0D}" srcOrd="6" destOrd="0" presId="urn:microsoft.com/office/officeart/2005/8/layout/hList1"/>
    <dgm:cxn modelId="{52FA26A9-134D-47DE-BCC5-C833296501B7}" type="presParOf" srcId="{962055E7-6D70-4845-B7DF-FD651AB71F0D}" destId="{2926490C-7472-4600-9AC2-3235DCAFDEAA}" srcOrd="0" destOrd="0" presId="urn:microsoft.com/office/officeart/2005/8/layout/hList1"/>
    <dgm:cxn modelId="{D94215E6-3E23-4CFD-93D8-36EBEF9470BB}" type="presParOf" srcId="{962055E7-6D70-4845-B7DF-FD651AB71F0D}" destId="{1EC57E14-43DF-4BCD-AACB-A62DDBA1F7B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DEE0D9-222A-45AA-B8F0-7E5B6C95E8DC}" type="doc">
      <dgm:prSet loTypeId="urn:microsoft.com/office/officeart/2005/8/layout/cycle8" loCatId="cycle" qsTypeId="urn:microsoft.com/office/officeart/2005/8/quickstyle/simple1" qsCatId="simple" csTypeId="urn:microsoft.com/office/officeart/2005/8/colors/accent1_2" csCatId="accent1" phldr="1"/>
      <dgm:spPr/>
    </dgm:pt>
    <dgm:pt modelId="{54CFAC6D-401E-4A7D-8E12-BC482E01338D}">
      <dgm:prSet phldrT="[Text]" custT="1"/>
      <dgm:spPr>
        <a:solidFill>
          <a:schemeClr val="accent3"/>
        </a:solidFill>
      </dgm:spPr>
      <dgm:t>
        <a:bodyPr/>
        <a:lstStyle/>
        <a:p>
          <a:r>
            <a:rPr lang="en-US" sz="1800" b="1" dirty="0">
              <a:effectLst>
                <a:outerShdw blurRad="38100" dist="38100" dir="2700000" algn="tl">
                  <a:srgbClr val="000000">
                    <a:alpha val="43137"/>
                  </a:srgbClr>
                </a:outerShdw>
              </a:effectLst>
            </a:rPr>
            <a:t>Ingestion – </a:t>
          </a:r>
          <a:r>
            <a:rPr lang="en-US" sz="1800" dirty="0"/>
            <a:t>through residues on food and water.</a:t>
          </a:r>
        </a:p>
      </dgm:t>
    </dgm:pt>
    <dgm:pt modelId="{C48E0B17-F2C2-4F6A-B35A-243595429E54}" type="parTrans" cxnId="{E8896DB3-28C6-41E9-A203-1D9CDBF81767}">
      <dgm:prSet/>
      <dgm:spPr/>
      <dgm:t>
        <a:bodyPr/>
        <a:lstStyle/>
        <a:p>
          <a:endParaRPr lang="en-US"/>
        </a:p>
      </dgm:t>
    </dgm:pt>
    <dgm:pt modelId="{9015521F-733F-41FB-BBC8-80E7497021B4}" type="sibTrans" cxnId="{E8896DB3-28C6-41E9-A203-1D9CDBF81767}">
      <dgm:prSet/>
      <dgm:spPr/>
      <dgm:t>
        <a:bodyPr/>
        <a:lstStyle/>
        <a:p>
          <a:endParaRPr lang="en-US"/>
        </a:p>
      </dgm:t>
    </dgm:pt>
    <dgm:pt modelId="{922BF23C-1B74-46BB-BE26-92D78F575B98}">
      <dgm:prSet phldrT="[Text]" custT="1"/>
      <dgm:spPr>
        <a:solidFill>
          <a:schemeClr val="accent3"/>
        </a:solidFill>
      </dgm:spPr>
      <dgm:t>
        <a:bodyPr/>
        <a:lstStyle/>
        <a:p>
          <a:r>
            <a:rPr lang="en-US" sz="1800" b="1" dirty="0">
              <a:effectLst>
                <a:outerShdw blurRad="38100" dist="38100" dir="2700000" algn="tl">
                  <a:srgbClr val="000000">
                    <a:alpha val="43137"/>
                  </a:srgbClr>
                </a:outerShdw>
              </a:effectLst>
            </a:rPr>
            <a:t>Dermal contact – </a:t>
          </a:r>
          <a:r>
            <a:rPr lang="en-US" sz="1800" dirty="0"/>
            <a:t>skin exposure during application.</a:t>
          </a:r>
        </a:p>
      </dgm:t>
    </dgm:pt>
    <dgm:pt modelId="{370B331D-75EF-47AA-AB41-EB35366AF364}" type="parTrans" cxnId="{8071C501-5983-46FB-B323-77E234170C35}">
      <dgm:prSet/>
      <dgm:spPr/>
      <dgm:t>
        <a:bodyPr/>
        <a:lstStyle/>
        <a:p>
          <a:endParaRPr lang="en-US"/>
        </a:p>
      </dgm:t>
    </dgm:pt>
    <dgm:pt modelId="{B871879E-8D55-4158-9197-70FB0BB1F88B}" type="sibTrans" cxnId="{8071C501-5983-46FB-B323-77E234170C35}">
      <dgm:prSet/>
      <dgm:spPr/>
      <dgm:t>
        <a:bodyPr/>
        <a:lstStyle/>
        <a:p>
          <a:endParaRPr lang="en-US"/>
        </a:p>
      </dgm:t>
    </dgm:pt>
    <dgm:pt modelId="{1FDA063F-23F0-4966-8053-8BA744ADDEC7}">
      <dgm:prSet phldrT="[Text]" custT="1"/>
      <dgm:spPr>
        <a:solidFill>
          <a:schemeClr val="accent3"/>
        </a:solidFill>
      </dgm:spPr>
      <dgm:t>
        <a:bodyPr/>
        <a:lstStyle/>
        <a:p>
          <a:r>
            <a:rPr lang="en-US" sz="1800" b="1" dirty="0">
              <a:effectLst>
                <a:outerShdw blurRad="38100" dist="38100" dir="2700000" algn="tl">
                  <a:srgbClr val="000000">
                    <a:alpha val="43137"/>
                  </a:srgbClr>
                </a:outerShdw>
              </a:effectLst>
            </a:rPr>
            <a:t>Inhalation – </a:t>
          </a:r>
          <a:r>
            <a:rPr lang="en-US" sz="1800" dirty="0"/>
            <a:t>breathing in sprays or vapors</a:t>
          </a:r>
        </a:p>
      </dgm:t>
    </dgm:pt>
    <dgm:pt modelId="{8A03969B-BFBD-4A94-BA07-899736088905}" type="parTrans" cxnId="{93C12E7E-13BC-4FB9-B3D5-A7580133FC7C}">
      <dgm:prSet/>
      <dgm:spPr/>
      <dgm:t>
        <a:bodyPr/>
        <a:lstStyle/>
        <a:p>
          <a:endParaRPr lang="en-US"/>
        </a:p>
      </dgm:t>
    </dgm:pt>
    <dgm:pt modelId="{9C078B83-E0FE-4026-A9E3-D4DA60070D17}" type="sibTrans" cxnId="{93C12E7E-13BC-4FB9-B3D5-A7580133FC7C}">
      <dgm:prSet/>
      <dgm:spPr/>
      <dgm:t>
        <a:bodyPr/>
        <a:lstStyle/>
        <a:p>
          <a:endParaRPr lang="en-US"/>
        </a:p>
      </dgm:t>
    </dgm:pt>
    <dgm:pt modelId="{41DD639D-80DC-4FA9-B8EB-27D1C1F0ABBF}" type="pres">
      <dgm:prSet presAssocID="{6CDEE0D9-222A-45AA-B8F0-7E5B6C95E8DC}" presName="compositeShape" presStyleCnt="0">
        <dgm:presLayoutVars>
          <dgm:chMax val="7"/>
          <dgm:dir/>
          <dgm:resizeHandles val="exact"/>
        </dgm:presLayoutVars>
      </dgm:prSet>
      <dgm:spPr/>
    </dgm:pt>
    <dgm:pt modelId="{4DC43016-98F6-4679-A362-72B42E4DAE4D}" type="pres">
      <dgm:prSet presAssocID="{6CDEE0D9-222A-45AA-B8F0-7E5B6C95E8DC}" presName="wedge1" presStyleLbl="node1" presStyleIdx="0" presStyleCnt="3"/>
      <dgm:spPr/>
      <dgm:t>
        <a:bodyPr/>
        <a:lstStyle/>
        <a:p>
          <a:endParaRPr lang="en-IN"/>
        </a:p>
      </dgm:t>
    </dgm:pt>
    <dgm:pt modelId="{244C8BC7-BE67-466E-B9A1-78AAA5558BB2}" type="pres">
      <dgm:prSet presAssocID="{6CDEE0D9-222A-45AA-B8F0-7E5B6C95E8DC}" presName="dummy1a" presStyleCnt="0"/>
      <dgm:spPr/>
    </dgm:pt>
    <dgm:pt modelId="{EF7158D2-DF34-42EA-894D-5B8C5A734892}" type="pres">
      <dgm:prSet presAssocID="{6CDEE0D9-222A-45AA-B8F0-7E5B6C95E8DC}" presName="dummy1b" presStyleCnt="0"/>
      <dgm:spPr/>
    </dgm:pt>
    <dgm:pt modelId="{E912C738-4DA1-4D84-A514-A552CA1978EC}" type="pres">
      <dgm:prSet presAssocID="{6CDEE0D9-222A-45AA-B8F0-7E5B6C95E8DC}" presName="wedge1Tx" presStyleLbl="node1" presStyleIdx="0" presStyleCnt="3">
        <dgm:presLayoutVars>
          <dgm:chMax val="0"/>
          <dgm:chPref val="0"/>
          <dgm:bulletEnabled val="1"/>
        </dgm:presLayoutVars>
      </dgm:prSet>
      <dgm:spPr/>
      <dgm:t>
        <a:bodyPr/>
        <a:lstStyle/>
        <a:p>
          <a:endParaRPr lang="en-IN"/>
        </a:p>
      </dgm:t>
    </dgm:pt>
    <dgm:pt modelId="{437863CE-7577-4E85-B4C2-91F664BFE1D0}" type="pres">
      <dgm:prSet presAssocID="{6CDEE0D9-222A-45AA-B8F0-7E5B6C95E8DC}" presName="wedge2" presStyleLbl="node1" presStyleIdx="1" presStyleCnt="3"/>
      <dgm:spPr/>
      <dgm:t>
        <a:bodyPr/>
        <a:lstStyle/>
        <a:p>
          <a:endParaRPr lang="en-IN"/>
        </a:p>
      </dgm:t>
    </dgm:pt>
    <dgm:pt modelId="{CFA088F2-D2B7-4E93-98AF-979C63F82D9B}" type="pres">
      <dgm:prSet presAssocID="{6CDEE0D9-222A-45AA-B8F0-7E5B6C95E8DC}" presName="dummy2a" presStyleCnt="0"/>
      <dgm:spPr/>
    </dgm:pt>
    <dgm:pt modelId="{206AC0AE-7E3B-4075-AD56-D6A2A6BA7975}" type="pres">
      <dgm:prSet presAssocID="{6CDEE0D9-222A-45AA-B8F0-7E5B6C95E8DC}" presName="dummy2b" presStyleCnt="0"/>
      <dgm:spPr/>
    </dgm:pt>
    <dgm:pt modelId="{FC817EAA-0C22-455D-A43B-0F0BCD9221DF}" type="pres">
      <dgm:prSet presAssocID="{6CDEE0D9-222A-45AA-B8F0-7E5B6C95E8DC}" presName="wedge2Tx" presStyleLbl="node1" presStyleIdx="1" presStyleCnt="3">
        <dgm:presLayoutVars>
          <dgm:chMax val="0"/>
          <dgm:chPref val="0"/>
          <dgm:bulletEnabled val="1"/>
        </dgm:presLayoutVars>
      </dgm:prSet>
      <dgm:spPr/>
      <dgm:t>
        <a:bodyPr/>
        <a:lstStyle/>
        <a:p>
          <a:endParaRPr lang="en-IN"/>
        </a:p>
      </dgm:t>
    </dgm:pt>
    <dgm:pt modelId="{78295673-8ABF-46E7-A343-4CE989D87ACE}" type="pres">
      <dgm:prSet presAssocID="{6CDEE0D9-222A-45AA-B8F0-7E5B6C95E8DC}" presName="wedge3" presStyleLbl="node1" presStyleIdx="2" presStyleCnt="3"/>
      <dgm:spPr/>
      <dgm:t>
        <a:bodyPr/>
        <a:lstStyle/>
        <a:p>
          <a:endParaRPr lang="en-IN"/>
        </a:p>
      </dgm:t>
    </dgm:pt>
    <dgm:pt modelId="{D29FCEC5-B678-4CC2-803C-92B0325A58BA}" type="pres">
      <dgm:prSet presAssocID="{6CDEE0D9-222A-45AA-B8F0-7E5B6C95E8DC}" presName="dummy3a" presStyleCnt="0"/>
      <dgm:spPr/>
    </dgm:pt>
    <dgm:pt modelId="{4A539D6C-4DF6-437B-A6D8-81157751F2D3}" type="pres">
      <dgm:prSet presAssocID="{6CDEE0D9-222A-45AA-B8F0-7E5B6C95E8DC}" presName="dummy3b" presStyleCnt="0"/>
      <dgm:spPr/>
    </dgm:pt>
    <dgm:pt modelId="{9F3BC23E-021E-4372-8E60-D4CC0BE7DB74}" type="pres">
      <dgm:prSet presAssocID="{6CDEE0D9-222A-45AA-B8F0-7E5B6C95E8DC}" presName="wedge3Tx" presStyleLbl="node1" presStyleIdx="2" presStyleCnt="3">
        <dgm:presLayoutVars>
          <dgm:chMax val="0"/>
          <dgm:chPref val="0"/>
          <dgm:bulletEnabled val="1"/>
        </dgm:presLayoutVars>
      </dgm:prSet>
      <dgm:spPr/>
      <dgm:t>
        <a:bodyPr/>
        <a:lstStyle/>
        <a:p>
          <a:endParaRPr lang="en-IN"/>
        </a:p>
      </dgm:t>
    </dgm:pt>
    <dgm:pt modelId="{7790CB0C-D335-41C3-AA7E-04018ABB4F39}" type="pres">
      <dgm:prSet presAssocID="{9015521F-733F-41FB-BBC8-80E7497021B4}" presName="arrowWedge1" presStyleLbl="fgSibTrans2D1" presStyleIdx="0" presStyleCnt="3"/>
      <dgm:spPr/>
    </dgm:pt>
    <dgm:pt modelId="{EF42B0D8-C570-404F-9722-8877550A5CBE}" type="pres">
      <dgm:prSet presAssocID="{B871879E-8D55-4158-9197-70FB0BB1F88B}" presName="arrowWedge2" presStyleLbl="fgSibTrans2D1" presStyleIdx="1" presStyleCnt="3"/>
      <dgm:spPr/>
    </dgm:pt>
    <dgm:pt modelId="{FED3F56C-3316-4D2C-BEEF-03FCEFD526D2}" type="pres">
      <dgm:prSet presAssocID="{9C078B83-E0FE-4026-A9E3-D4DA60070D17}" presName="arrowWedge3" presStyleLbl="fgSibTrans2D1" presStyleIdx="2" presStyleCnt="3"/>
      <dgm:spPr/>
    </dgm:pt>
  </dgm:ptLst>
  <dgm:cxnLst>
    <dgm:cxn modelId="{033EA3BC-AD2C-40C3-A9F2-2BE544A8E576}" type="presOf" srcId="{54CFAC6D-401E-4A7D-8E12-BC482E01338D}" destId="{4DC43016-98F6-4679-A362-72B42E4DAE4D}" srcOrd="0" destOrd="0" presId="urn:microsoft.com/office/officeart/2005/8/layout/cycle8"/>
    <dgm:cxn modelId="{83278FC2-24C2-4C9A-A08A-CDCFF7E51A73}" type="presOf" srcId="{54CFAC6D-401E-4A7D-8E12-BC482E01338D}" destId="{E912C738-4DA1-4D84-A514-A552CA1978EC}" srcOrd="1" destOrd="0" presId="urn:microsoft.com/office/officeart/2005/8/layout/cycle8"/>
    <dgm:cxn modelId="{817D33D9-1D76-42F1-B1C9-BC90663A632E}" type="presOf" srcId="{1FDA063F-23F0-4966-8053-8BA744ADDEC7}" destId="{9F3BC23E-021E-4372-8E60-D4CC0BE7DB74}" srcOrd="1" destOrd="0" presId="urn:microsoft.com/office/officeart/2005/8/layout/cycle8"/>
    <dgm:cxn modelId="{93C12E7E-13BC-4FB9-B3D5-A7580133FC7C}" srcId="{6CDEE0D9-222A-45AA-B8F0-7E5B6C95E8DC}" destId="{1FDA063F-23F0-4966-8053-8BA744ADDEC7}" srcOrd="2" destOrd="0" parTransId="{8A03969B-BFBD-4A94-BA07-899736088905}" sibTransId="{9C078B83-E0FE-4026-A9E3-D4DA60070D17}"/>
    <dgm:cxn modelId="{D4617FA4-7453-432D-9D09-1D0C27E91FE8}" type="presOf" srcId="{922BF23C-1B74-46BB-BE26-92D78F575B98}" destId="{437863CE-7577-4E85-B4C2-91F664BFE1D0}" srcOrd="0" destOrd="0" presId="urn:microsoft.com/office/officeart/2005/8/layout/cycle8"/>
    <dgm:cxn modelId="{8071C501-5983-46FB-B323-77E234170C35}" srcId="{6CDEE0D9-222A-45AA-B8F0-7E5B6C95E8DC}" destId="{922BF23C-1B74-46BB-BE26-92D78F575B98}" srcOrd="1" destOrd="0" parTransId="{370B331D-75EF-47AA-AB41-EB35366AF364}" sibTransId="{B871879E-8D55-4158-9197-70FB0BB1F88B}"/>
    <dgm:cxn modelId="{EA632573-2E34-4180-8CAF-63D0EE40CCFA}" type="presOf" srcId="{1FDA063F-23F0-4966-8053-8BA744ADDEC7}" destId="{78295673-8ABF-46E7-A343-4CE989D87ACE}" srcOrd="0" destOrd="0" presId="urn:microsoft.com/office/officeart/2005/8/layout/cycle8"/>
    <dgm:cxn modelId="{E8896DB3-28C6-41E9-A203-1D9CDBF81767}" srcId="{6CDEE0D9-222A-45AA-B8F0-7E5B6C95E8DC}" destId="{54CFAC6D-401E-4A7D-8E12-BC482E01338D}" srcOrd="0" destOrd="0" parTransId="{C48E0B17-F2C2-4F6A-B35A-243595429E54}" sibTransId="{9015521F-733F-41FB-BBC8-80E7497021B4}"/>
    <dgm:cxn modelId="{A4A78DB8-0D81-4639-9CD4-D78E2592A46F}" type="presOf" srcId="{922BF23C-1B74-46BB-BE26-92D78F575B98}" destId="{FC817EAA-0C22-455D-A43B-0F0BCD9221DF}" srcOrd="1" destOrd="0" presId="urn:microsoft.com/office/officeart/2005/8/layout/cycle8"/>
    <dgm:cxn modelId="{3EA10572-10CE-4D22-AB6C-D094C875B3B9}" type="presOf" srcId="{6CDEE0D9-222A-45AA-B8F0-7E5B6C95E8DC}" destId="{41DD639D-80DC-4FA9-B8EB-27D1C1F0ABBF}" srcOrd="0" destOrd="0" presId="urn:microsoft.com/office/officeart/2005/8/layout/cycle8"/>
    <dgm:cxn modelId="{DA042DB0-508F-4BE8-B450-B28BF8F24794}" type="presParOf" srcId="{41DD639D-80DC-4FA9-B8EB-27D1C1F0ABBF}" destId="{4DC43016-98F6-4679-A362-72B42E4DAE4D}" srcOrd="0" destOrd="0" presId="urn:microsoft.com/office/officeart/2005/8/layout/cycle8"/>
    <dgm:cxn modelId="{2C8CCF1A-96C1-43CE-9A5A-04FBBB17D7F2}" type="presParOf" srcId="{41DD639D-80DC-4FA9-B8EB-27D1C1F0ABBF}" destId="{244C8BC7-BE67-466E-B9A1-78AAA5558BB2}" srcOrd="1" destOrd="0" presId="urn:microsoft.com/office/officeart/2005/8/layout/cycle8"/>
    <dgm:cxn modelId="{CDD9545B-0C8A-4BA4-9AA3-F6ADF0711543}" type="presParOf" srcId="{41DD639D-80DC-4FA9-B8EB-27D1C1F0ABBF}" destId="{EF7158D2-DF34-42EA-894D-5B8C5A734892}" srcOrd="2" destOrd="0" presId="urn:microsoft.com/office/officeart/2005/8/layout/cycle8"/>
    <dgm:cxn modelId="{66B45B92-FB5B-4546-B7A4-B575D88A6DF4}" type="presParOf" srcId="{41DD639D-80DC-4FA9-B8EB-27D1C1F0ABBF}" destId="{E912C738-4DA1-4D84-A514-A552CA1978EC}" srcOrd="3" destOrd="0" presId="urn:microsoft.com/office/officeart/2005/8/layout/cycle8"/>
    <dgm:cxn modelId="{8737C7A8-2B02-46CF-B9A9-0EDB773D49BC}" type="presParOf" srcId="{41DD639D-80DC-4FA9-B8EB-27D1C1F0ABBF}" destId="{437863CE-7577-4E85-B4C2-91F664BFE1D0}" srcOrd="4" destOrd="0" presId="urn:microsoft.com/office/officeart/2005/8/layout/cycle8"/>
    <dgm:cxn modelId="{F8CCBE78-B43F-4EE4-A66B-D21D5C36878F}" type="presParOf" srcId="{41DD639D-80DC-4FA9-B8EB-27D1C1F0ABBF}" destId="{CFA088F2-D2B7-4E93-98AF-979C63F82D9B}" srcOrd="5" destOrd="0" presId="urn:microsoft.com/office/officeart/2005/8/layout/cycle8"/>
    <dgm:cxn modelId="{8BA69AE8-7935-43C8-BA79-1E0B48FA8247}" type="presParOf" srcId="{41DD639D-80DC-4FA9-B8EB-27D1C1F0ABBF}" destId="{206AC0AE-7E3B-4075-AD56-D6A2A6BA7975}" srcOrd="6" destOrd="0" presId="urn:microsoft.com/office/officeart/2005/8/layout/cycle8"/>
    <dgm:cxn modelId="{9B41FBD5-3CFA-4709-876A-B336B103FFB9}" type="presParOf" srcId="{41DD639D-80DC-4FA9-B8EB-27D1C1F0ABBF}" destId="{FC817EAA-0C22-455D-A43B-0F0BCD9221DF}" srcOrd="7" destOrd="0" presId="urn:microsoft.com/office/officeart/2005/8/layout/cycle8"/>
    <dgm:cxn modelId="{296EB23C-AF3F-4435-997B-EECF28EE0ED0}" type="presParOf" srcId="{41DD639D-80DC-4FA9-B8EB-27D1C1F0ABBF}" destId="{78295673-8ABF-46E7-A343-4CE989D87ACE}" srcOrd="8" destOrd="0" presId="urn:microsoft.com/office/officeart/2005/8/layout/cycle8"/>
    <dgm:cxn modelId="{F24EFCDA-4A83-4D26-B610-0F479A894899}" type="presParOf" srcId="{41DD639D-80DC-4FA9-B8EB-27D1C1F0ABBF}" destId="{D29FCEC5-B678-4CC2-803C-92B0325A58BA}" srcOrd="9" destOrd="0" presId="urn:microsoft.com/office/officeart/2005/8/layout/cycle8"/>
    <dgm:cxn modelId="{3B262EB4-CBC5-44F5-9107-697590AC98FC}" type="presParOf" srcId="{41DD639D-80DC-4FA9-B8EB-27D1C1F0ABBF}" destId="{4A539D6C-4DF6-437B-A6D8-81157751F2D3}" srcOrd="10" destOrd="0" presId="urn:microsoft.com/office/officeart/2005/8/layout/cycle8"/>
    <dgm:cxn modelId="{9E4202AA-2B88-411F-B951-3D3B5FFF6513}" type="presParOf" srcId="{41DD639D-80DC-4FA9-B8EB-27D1C1F0ABBF}" destId="{9F3BC23E-021E-4372-8E60-D4CC0BE7DB74}" srcOrd="11" destOrd="0" presId="urn:microsoft.com/office/officeart/2005/8/layout/cycle8"/>
    <dgm:cxn modelId="{4E8D6EB4-AF5E-45BA-8799-A7DC50539E92}" type="presParOf" srcId="{41DD639D-80DC-4FA9-B8EB-27D1C1F0ABBF}" destId="{7790CB0C-D335-41C3-AA7E-04018ABB4F39}" srcOrd="12" destOrd="0" presId="urn:microsoft.com/office/officeart/2005/8/layout/cycle8"/>
    <dgm:cxn modelId="{C6317A55-4843-43D5-95B4-50D4ACD90512}" type="presParOf" srcId="{41DD639D-80DC-4FA9-B8EB-27D1C1F0ABBF}" destId="{EF42B0D8-C570-404F-9722-8877550A5CBE}" srcOrd="13" destOrd="0" presId="urn:microsoft.com/office/officeart/2005/8/layout/cycle8"/>
    <dgm:cxn modelId="{ECB7541E-D351-42E4-A40F-C60920CD44D6}" type="presParOf" srcId="{41DD639D-80DC-4FA9-B8EB-27D1C1F0ABBF}" destId="{FED3F56C-3316-4D2C-BEEF-03FCEFD526D2}"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320AD6-4DDD-4009-9B5F-F3FBFBB36F9E}"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IN"/>
        </a:p>
      </dgm:t>
    </dgm:pt>
    <dgm:pt modelId="{795C554C-7CBD-4B60-8D09-B3F5623284EA}">
      <dgm:prSet phldrT="[Text]" custT="1"/>
      <dgm:spPr/>
      <dgm:t>
        <a:bodyPr/>
        <a:lstStyle/>
        <a:p>
          <a:pPr algn="l"/>
          <a:r>
            <a:rPr lang="en-IN" sz="1200" b="1" dirty="0" smtClean="0"/>
            <a:t>Agricultural Practices: </a:t>
          </a:r>
          <a:r>
            <a:rPr lang="en-IN" sz="1200" dirty="0" smtClean="0"/>
            <a:t>Pesticides are applied directly on crops during cultivation to protect them from pests, diseases, and weeds.</a:t>
          </a:r>
          <a:br>
            <a:rPr lang="en-IN" sz="1200" dirty="0" smtClean="0"/>
          </a:br>
          <a:r>
            <a:rPr lang="en-IN" sz="1200" b="1" dirty="0" smtClean="0"/>
            <a:t>Examples:</a:t>
          </a:r>
          <a:r>
            <a:rPr lang="en-IN" sz="1200" dirty="0" smtClean="0"/>
            <a:t> Spraying insecticides on fruits or vegetables, applying herbicides on grains.</a:t>
          </a:r>
          <a:endParaRPr lang="en-IN" sz="1200" b="1" dirty="0"/>
        </a:p>
      </dgm:t>
    </dgm:pt>
    <dgm:pt modelId="{08FC1B03-4DCB-48B5-9F74-C9C08AD0F8A2}" type="parTrans" cxnId="{ECA9A0E4-46F1-4179-8DBA-B930E32C2F73}">
      <dgm:prSet/>
      <dgm:spPr/>
      <dgm:t>
        <a:bodyPr/>
        <a:lstStyle/>
        <a:p>
          <a:endParaRPr lang="en-IN"/>
        </a:p>
      </dgm:t>
    </dgm:pt>
    <dgm:pt modelId="{55CA1F65-D3D6-4A1E-8D88-DE5667B90BC8}" type="sibTrans" cxnId="{ECA9A0E4-46F1-4179-8DBA-B930E32C2F73}">
      <dgm:prSet/>
      <dgm:spPr/>
      <dgm:t>
        <a:bodyPr/>
        <a:lstStyle/>
        <a:p>
          <a:endParaRPr lang="en-IN"/>
        </a:p>
      </dgm:t>
    </dgm:pt>
    <dgm:pt modelId="{A43E92FD-873D-48A5-AED7-1DA7E3BCBE67}">
      <dgm:prSet phldrT="[Text]" custT="1"/>
      <dgm:spPr/>
      <dgm:t>
        <a:bodyPr/>
        <a:lstStyle/>
        <a:p>
          <a:pPr algn="l"/>
          <a:r>
            <a:rPr lang="en-IN" sz="1200" b="1" dirty="0" smtClean="0"/>
            <a:t>Post-Harvest Treatments: </a:t>
          </a:r>
          <a:r>
            <a:rPr lang="en-IN" sz="1200" dirty="0" smtClean="0"/>
            <a:t>Pesticides may be used </a:t>
          </a:r>
          <a:r>
            <a:rPr lang="en-IN" sz="1200" b="1" dirty="0" smtClean="0"/>
            <a:t>after harvest</a:t>
          </a:r>
          <a:r>
            <a:rPr lang="en-IN" sz="1200" dirty="0" smtClean="0"/>
            <a:t> to prevent spoilage during storage and transport.</a:t>
          </a:r>
          <a:br>
            <a:rPr lang="en-IN" sz="1200" dirty="0" smtClean="0"/>
          </a:br>
          <a:r>
            <a:rPr lang="en-IN" sz="1200" b="1" dirty="0" smtClean="0"/>
            <a:t>Examples:</a:t>
          </a:r>
          <a:r>
            <a:rPr lang="en-IN" sz="1200" dirty="0" smtClean="0"/>
            <a:t> Fumigants used in grain storage, fungicides on citrus fruits.</a:t>
          </a:r>
          <a:endParaRPr lang="en-IN" sz="1200" b="1" dirty="0"/>
        </a:p>
      </dgm:t>
    </dgm:pt>
    <dgm:pt modelId="{469544F8-364F-46CB-B02C-D9BEA4238A04}" type="parTrans" cxnId="{5668B208-EA4E-4F6B-B7D8-697A98CAE5FD}">
      <dgm:prSet/>
      <dgm:spPr/>
      <dgm:t>
        <a:bodyPr/>
        <a:lstStyle/>
        <a:p>
          <a:endParaRPr lang="en-IN"/>
        </a:p>
      </dgm:t>
    </dgm:pt>
    <dgm:pt modelId="{9413D67A-2D21-4905-A7A4-384154032661}" type="sibTrans" cxnId="{5668B208-EA4E-4F6B-B7D8-697A98CAE5FD}">
      <dgm:prSet/>
      <dgm:spPr/>
      <dgm:t>
        <a:bodyPr/>
        <a:lstStyle/>
        <a:p>
          <a:endParaRPr lang="en-IN"/>
        </a:p>
      </dgm:t>
    </dgm:pt>
    <dgm:pt modelId="{3FE97998-6D66-416A-B5F0-0E3D868C655A}">
      <dgm:prSet phldrT="[Text]" custT="1"/>
      <dgm:spPr/>
      <dgm:t>
        <a:bodyPr/>
        <a:lstStyle/>
        <a:p>
          <a:pPr algn="l"/>
          <a:r>
            <a:rPr lang="en-IN" sz="1200" b="1" dirty="0" smtClean="0"/>
            <a:t>Environmental Contamination: </a:t>
          </a:r>
          <a:r>
            <a:rPr lang="en-IN" sz="1200" dirty="0" smtClean="0"/>
            <a:t>Residues can come from </a:t>
          </a:r>
          <a:r>
            <a:rPr lang="en-IN" sz="1200" b="1" dirty="0" smtClean="0"/>
            <a:t>soil, water, or air</a:t>
          </a:r>
          <a:r>
            <a:rPr lang="en-IN" sz="1200" dirty="0" smtClean="0"/>
            <a:t> contaminated by previous pesticide use.</a:t>
          </a:r>
          <a:br>
            <a:rPr lang="en-IN" sz="1200" dirty="0" smtClean="0"/>
          </a:br>
          <a:r>
            <a:rPr lang="en-IN" sz="1200" b="1" dirty="0" smtClean="0"/>
            <a:t>Examples:</a:t>
          </a:r>
          <a:r>
            <a:rPr lang="en-IN" sz="1200" dirty="0" smtClean="0"/>
            <a:t> Groundwater contaminated with persistent pesticides, spray drift from nearby fields.</a:t>
          </a:r>
          <a:endParaRPr lang="en-IN" sz="1200" b="1" dirty="0"/>
        </a:p>
      </dgm:t>
    </dgm:pt>
    <dgm:pt modelId="{344A782E-E7AE-41B3-B083-B18B6F642D04}" type="parTrans" cxnId="{5D78980F-915B-40CD-B992-A9DAADBD1BD1}">
      <dgm:prSet/>
      <dgm:spPr/>
      <dgm:t>
        <a:bodyPr/>
        <a:lstStyle/>
        <a:p>
          <a:endParaRPr lang="en-IN"/>
        </a:p>
      </dgm:t>
    </dgm:pt>
    <dgm:pt modelId="{22043E64-953A-4AFE-AA85-BF302DC9B165}" type="sibTrans" cxnId="{5D78980F-915B-40CD-B992-A9DAADBD1BD1}">
      <dgm:prSet/>
      <dgm:spPr/>
      <dgm:t>
        <a:bodyPr/>
        <a:lstStyle/>
        <a:p>
          <a:endParaRPr lang="en-IN"/>
        </a:p>
      </dgm:t>
    </dgm:pt>
    <dgm:pt modelId="{15C814C8-C7D8-41FD-91FA-0933978E68E1}">
      <dgm:prSet phldrT="[Text]" custT="1"/>
      <dgm:spPr/>
      <dgm:t>
        <a:bodyPr/>
        <a:lstStyle/>
        <a:p>
          <a:pPr algn="l"/>
          <a:r>
            <a:rPr lang="en-IN" sz="1200" b="1" dirty="0" smtClean="0"/>
            <a:t>Cross-Contamination: </a:t>
          </a:r>
          <a:r>
            <a:rPr lang="en-IN" sz="1200" dirty="0" smtClean="0"/>
            <a:t>During </a:t>
          </a:r>
          <a:r>
            <a:rPr lang="en-IN" sz="1200" b="1" dirty="0" smtClean="0"/>
            <a:t>handling, transport, or packaging</a:t>
          </a:r>
          <a:r>
            <a:rPr lang="en-IN" sz="1200" dirty="0" smtClean="0"/>
            <a:t>, food can come into contact with contaminated surfaces or other treated products.</a:t>
          </a:r>
          <a:br>
            <a:rPr lang="en-IN" sz="1200" dirty="0" smtClean="0"/>
          </a:br>
          <a:r>
            <a:rPr lang="en-IN" sz="1200" b="1" dirty="0" smtClean="0"/>
            <a:t>Examples:</a:t>
          </a:r>
          <a:r>
            <a:rPr lang="en-IN" sz="1200" dirty="0" smtClean="0"/>
            <a:t> Sharing processing equipment for organic and non-organic foods.</a:t>
          </a:r>
          <a:endParaRPr lang="en-IN" sz="1200" dirty="0"/>
        </a:p>
      </dgm:t>
    </dgm:pt>
    <dgm:pt modelId="{46EE4BF4-BF4A-4AFE-B332-6A2F95C7C8C2}" type="parTrans" cxnId="{4A63966E-9DDA-4CE4-907C-E5AC84640CC2}">
      <dgm:prSet/>
      <dgm:spPr/>
      <dgm:t>
        <a:bodyPr/>
        <a:lstStyle/>
        <a:p>
          <a:endParaRPr lang="en-IN"/>
        </a:p>
      </dgm:t>
    </dgm:pt>
    <dgm:pt modelId="{3FD89AE4-9497-4896-81D6-954C4B178861}" type="sibTrans" cxnId="{4A63966E-9DDA-4CE4-907C-E5AC84640CC2}">
      <dgm:prSet/>
      <dgm:spPr/>
      <dgm:t>
        <a:bodyPr/>
        <a:lstStyle/>
        <a:p>
          <a:endParaRPr lang="en-IN"/>
        </a:p>
      </dgm:t>
    </dgm:pt>
    <dgm:pt modelId="{8F425F62-56F8-422B-9E4C-01736CB1190B}">
      <dgm:prSet phldrT="[Text]" custT="1"/>
      <dgm:spPr/>
      <dgm:t>
        <a:bodyPr/>
        <a:lstStyle/>
        <a:p>
          <a:pPr algn="l"/>
          <a:r>
            <a:rPr lang="en-IN" sz="1200" dirty="0" smtClean="0"/>
            <a:t>Illegal or Excessive Use: Sometimes farmers </a:t>
          </a:r>
          <a:r>
            <a:rPr lang="en-IN" sz="1200" b="1" dirty="0" smtClean="0"/>
            <a:t>exceed permitted limits</a:t>
          </a:r>
          <a:r>
            <a:rPr lang="en-IN" sz="1200" dirty="0" smtClean="0"/>
            <a:t> or use </a:t>
          </a:r>
          <a:r>
            <a:rPr lang="en-IN" sz="1200" b="1" dirty="0" smtClean="0"/>
            <a:t>banned substances</a:t>
          </a:r>
          <a:r>
            <a:rPr lang="en-IN" sz="1200" dirty="0" smtClean="0"/>
            <a:t>, leading to high residues.</a:t>
          </a:r>
          <a:br>
            <a:rPr lang="en-IN" sz="1200" dirty="0" smtClean="0"/>
          </a:br>
          <a:r>
            <a:rPr lang="en-IN" sz="1200" b="1" dirty="0" smtClean="0"/>
            <a:t>Examples:</a:t>
          </a:r>
          <a:r>
            <a:rPr lang="en-IN" sz="1200" dirty="0" smtClean="0"/>
            <a:t> Use of non-approved pesticides or ignoring pre-harvest intervals.</a:t>
          </a:r>
          <a:endParaRPr lang="en-IN" sz="1200" dirty="0"/>
        </a:p>
      </dgm:t>
    </dgm:pt>
    <dgm:pt modelId="{5F9EA53E-DB83-4319-961D-34179B707F9A}" type="parTrans" cxnId="{7514954D-0AFB-4FA3-8E1E-B330B66EB4BC}">
      <dgm:prSet/>
      <dgm:spPr/>
      <dgm:t>
        <a:bodyPr/>
        <a:lstStyle/>
        <a:p>
          <a:endParaRPr lang="en-IN"/>
        </a:p>
      </dgm:t>
    </dgm:pt>
    <dgm:pt modelId="{E4869AE0-1944-4BE2-B235-BD840C5A49D2}" type="sibTrans" cxnId="{7514954D-0AFB-4FA3-8E1E-B330B66EB4BC}">
      <dgm:prSet/>
      <dgm:spPr/>
      <dgm:t>
        <a:bodyPr/>
        <a:lstStyle/>
        <a:p>
          <a:endParaRPr lang="en-IN"/>
        </a:p>
      </dgm:t>
    </dgm:pt>
    <dgm:pt modelId="{B764407E-1B2B-4AB3-A760-0F56F42F64ED}" type="pres">
      <dgm:prSet presAssocID="{89320AD6-4DDD-4009-9B5F-F3FBFBB36F9E}" presName="Name0" presStyleCnt="0">
        <dgm:presLayoutVars>
          <dgm:dir/>
          <dgm:resizeHandles val="exact"/>
        </dgm:presLayoutVars>
      </dgm:prSet>
      <dgm:spPr/>
      <dgm:t>
        <a:bodyPr/>
        <a:lstStyle/>
        <a:p>
          <a:endParaRPr lang="en-IN"/>
        </a:p>
      </dgm:t>
    </dgm:pt>
    <dgm:pt modelId="{F91B2600-956F-4C34-B9B3-E818A74D49FF}" type="pres">
      <dgm:prSet presAssocID="{795C554C-7CBD-4B60-8D09-B3F5623284EA}" presName="composite" presStyleCnt="0"/>
      <dgm:spPr/>
    </dgm:pt>
    <dgm:pt modelId="{933713A0-B24C-4A4E-9796-7CAF460CAD5F}" type="pres">
      <dgm:prSet presAssocID="{795C554C-7CBD-4B60-8D09-B3F5623284EA}" presName="rect1" presStyleLbl="trAlignAcc1" presStyleIdx="0" presStyleCnt="5">
        <dgm:presLayoutVars>
          <dgm:bulletEnabled val="1"/>
        </dgm:presLayoutVars>
      </dgm:prSet>
      <dgm:spPr/>
      <dgm:t>
        <a:bodyPr/>
        <a:lstStyle/>
        <a:p>
          <a:endParaRPr lang="en-IN"/>
        </a:p>
      </dgm:t>
    </dgm:pt>
    <dgm:pt modelId="{A8F38AEF-F016-4B8F-BE96-99D966C1E724}" type="pres">
      <dgm:prSet presAssocID="{795C554C-7CBD-4B60-8D09-B3F5623284EA}" presName="rect2"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B00D49A3-DF56-49E4-B682-253DE5D49AA0}" type="pres">
      <dgm:prSet presAssocID="{55CA1F65-D3D6-4A1E-8D88-DE5667B90BC8}" presName="sibTrans" presStyleCnt="0"/>
      <dgm:spPr/>
    </dgm:pt>
    <dgm:pt modelId="{7782835F-B4F5-47F4-BD9B-C45D2D3B365E}" type="pres">
      <dgm:prSet presAssocID="{A43E92FD-873D-48A5-AED7-1DA7E3BCBE67}" presName="composite" presStyleCnt="0"/>
      <dgm:spPr/>
    </dgm:pt>
    <dgm:pt modelId="{83B5BCF2-2B60-412A-914B-C71C9A518773}" type="pres">
      <dgm:prSet presAssocID="{A43E92FD-873D-48A5-AED7-1DA7E3BCBE67}" presName="rect1" presStyleLbl="trAlignAcc1" presStyleIdx="1" presStyleCnt="5">
        <dgm:presLayoutVars>
          <dgm:bulletEnabled val="1"/>
        </dgm:presLayoutVars>
      </dgm:prSet>
      <dgm:spPr/>
      <dgm:t>
        <a:bodyPr/>
        <a:lstStyle/>
        <a:p>
          <a:endParaRPr lang="en-IN"/>
        </a:p>
      </dgm:t>
    </dgm:pt>
    <dgm:pt modelId="{D3604BFE-8DE9-4545-B6A1-F5C28366B32A}" type="pres">
      <dgm:prSet presAssocID="{A43E92FD-873D-48A5-AED7-1DA7E3BCBE67}" presName="rect2"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83000" r="-83000"/>
          </a:stretch>
        </a:blipFill>
      </dgm:spPr>
    </dgm:pt>
    <dgm:pt modelId="{2A526194-FD53-4D6A-8F0B-B16ABFA3388F}" type="pres">
      <dgm:prSet presAssocID="{9413D67A-2D21-4905-A7A4-384154032661}" presName="sibTrans" presStyleCnt="0"/>
      <dgm:spPr/>
    </dgm:pt>
    <dgm:pt modelId="{6DBFE0C8-6C16-4678-989A-4F34E9B4A068}" type="pres">
      <dgm:prSet presAssocID="{3FE97998-6D66-416A-B5F0-0E3D868C655A}" presName="composite" presStyleCnt="0"/>
      <dgm:spPr/>
    </dgm:pt>
    <dgm:pt modelId="{315D69E5-B03A-449F-8358-670349331843}" type="pres">
      <dgm:prSet presAssocID="{3FE97998-6D66-416A-B5F0-0E3D868C655A}" presName="rect1" presStyleLbl="trAlignAcc1" presStyleIdx="2" presStyleCnt="5">
        <dgm:presLayoutVars>
          <dgm:bulletEnabled val="1"/>
        </dgm:presLayoutVars>
      </dgm:prSet>
      <dgm:spPr/>
      <dgm:t>
        <a:bodyPr/>
        <a:lstStyle/>
        <a:p>
          <a:endParaRPr lang="en-IN"/>
        </a:p>
      </dgm:t>
    </dgm:pt>
    <dgm:pt modelId="{8BF2D997-A4FF-48A2-8FA3-3C10B52CD25A}" type="pres">
      <dgm:prSet presAssocID="{3FE97998-6D66-416A-B5F0-0E3D868C655A}" presName="rect2"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pt>
    <dgm:pt modelId="{F7AB1A6B-EB89-4377-B3F5-FBB8F3E99194}" type="pres">
      <dgm:prSet presAssocID="{22043E64-953A-4AFE-AA85-BF302DC9B165}" presName="sibTrans" presStyleCnt="0"/>
      <dgm:spPr/>
    </dgm:pt>
    <dgm:pt modelId="{E11E0099-4BC8-433D-96EA-22DAC7F4000C}" type="pres">
      <dgm:prSet presAssocID="{15C814C8-C7D8-41FD-91FA-0933978E68E1}" presName="composite" presStyleCnt="0"/>
      <dgm:spPr/>
    </dgm:pt>
    <dgm:pt modelId="{F85B3AA1-DDF5-4EF9-87D8-A966AD8BB84A}" type="pres">
      <dgm:prSet presAssocID="{15C814C8-C7D8-41FD-91FA-0933978E68E1}" presName="rect1" presStyleLbl="trAlignAcc1" presStyleIdx="3" presStyleCnt="5">
        <dgm:presLayoutVars>
          <dgm:bulletEnabled val="1"/>
        </dgm:presLayoutVars>
      </dgm:prSet>
      <dgm:spPr/>
      <dgm:t>
        <a:bodyPr/>
        <a:lstStyle/>
        <a:p>
          <a:endParaRPr lang="en-IN"/>
        </a:p>
      </dgm:t>
    </dgm:pt>
    <dgm:pt modelId="{B38C36B9-DFD4-4EB7-B624-5044A298CC7C}" type="pres">
      <dgm:prSet presAssocID="{15C814C8-C7D8-41FD-91FA-0933978E68E1}" presName="rect2"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dgm:spPr>
    </dgm:pt>
    <dgm:pt modelId="{8A4EBC62-D662-4706-8FF1-4D0C7E14D8E3}" type="pres">
      <dgm:prSet presAssocID="{3FD89AE4-9497-4896-81D6-954C4B178861}" presName="sibTrans" presStyleCnt="0"/>
      <dgm:spPr/>
    </dgm:pt>
    <dgm:pt modelId="{9FB989C6-0356-4959-BB1F-F1DE9A07ABB9}" type="pres">
      <dgm:prSet presAssocID="{8F425F62-56F8-422B-9E4C-01736CB1190B}" presName="composite" presStyleCnt="0"/>
      <dgm:spPr/>
    </dgm:pt>
    <dgm:pt modelId="{7773C28F-EBB1-411D-AA35-C33EE9009532}" type="pres">
      <dgm:prSet presAssocID="{8F425F62-56F8-422B-9E4C-01736CB1190B}" presName="rect1" presStyleLbl="trAlignAcc1" presStyleIdx="4" presStyleCnt="5">
        <dgm:presLayoutVars>
          <dgm:bulletEnabled val="1"/>
        </dgm:presLayoutVars>
      </dgm:prSet>
      <dgm:spPr/>
      <dgm:t>
        <a:bodyPr/>
        <a:lstStyle/>
        <a:p>
          <a:endParaRPr lang="en-IN"/>
        </a:p>
      </dgm:t>
    </dgm:pt>
    <dgm:pt modelId="{AC7B826F-5146-4692-AA4E-4575D9FA2E69}" type="pres">
      <dgm:prSet presAssocID="{8F425F62-56F8-422B-9E4C-01736CB1190B}" presName="rect2"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dgm:spPr>
    </dgm:pt>
  </dgm:ptLst>
  <dgm:cxnLst>
    <dgm:cxn modelId="{4A63966E-9DDA-4CE4-907C-E5AC84640CC2}" srcId="{89320AD6-4DDD-4009-9B5F-F3FBFBB36F9E}" destId="{15C814C8-C7D8-41FD-91FA-0933978E68E1}" srcOrd="3" destOrd="0" parTransId="{46EE4BF4-BF4A-4AFE-B332-6A2F95C7C8C2}" sibTransId="{3FD89AE4-9497-4896-81D6-954C4B178861}"/>
    <dgm:cxn modelId="{E2DE8AA6-034F-4983-BA30-7888EFB1BB32}" type="presOf" srcId="{15C814C8-C7D8-41FD-91FA-0933978E68E1}" destId="{F85B3AA1-DDF5-4EF9-87D8-A966AD8BB84A}" srcOrd="0" destOrd="0" presId="urn:microsoft.com/office/officeart/2008/layout/PictureStrips"/>
    <dgm:cxn modelId="{5079F07A-75FB-4C2A-B3A6-7057C2EF30CB}" type="presOf" srcId="{8F425F62-56F8-422B-9E4C-01736CB1190B}" destId="{7773C28F-EBB1-411D-AA35-C33EE9009532}" srcOrd="0" destOrd="0" presId="urn:microsoft.com/office/officeart/2008/layout/PictureStrips"/>
    <dgm:cxn modelId="{5D78980F-915B-40CD-B992-A9DAADBD1BD1}" srcId="{89320AD6-4DDD-4009-9B5F-F3FBFBB36F9E}" destId="{3FE97998-6D66-416A-B5F0-0E3D868C655A}" srcOrd="2" destOrd="0" parTransId="{344A782E-E7AE-41B3-B083-B18B6F642D04}" sibTransId="{22043E64-953A-4AFE-AA85-BF302DC9B165}"/>
    <dgm:cxn modelId="{55D2A8F3-C472-4E84-B7DB-195A6A913381}" type="presOf" srcId="{89320AD6-4DDD-4009-9B5F-F3FBFBB36F9E}" destId="{B764407E-1B2B-4AB3-A760-0F56F42F64ED}" srcOrd="0" destOrd="0" presId="urn:microsoft.com/office/officeart/2008/layout/PictureStrips"/>
    <dgm:cxn modelId="{5668B208-EA4E-4F6B-B7D8-697A98CAE5FD}" srcId="{89320AD6-4DDD-4009-9B5F-F3FBFBB36F9E}" destId="{A43E92FD-873D-48A5-AED7-1DA7E3BCBE67}" srcOrd="1" destOrd="0" parTransId="{469544F8-364F-46CB-B02C-D9BEA4238A04}" sibTransId="{9413D67A-2D21-4905-A7A4-384154032661}"/>
    <dgm:cxn modelId="{41B4C55C-2E3B-4F5A-964C-6F3A5C882E40}" type="presOf" srcId="{795C554C-7CBD-4B60-8D09-B3F5623284EA}" destId="{933713A0-B24C-4A4E-9796-7CAF460CAD5F}" srcOrd="0" destOrd="0" presId="urn:microsoft.com/office/officeart/2008/layout/PictureStrips"/>
    <dgm:cxn modelId="{ECA9A0E4-46F1-4179-8DBA-B930E32C2F73}" srcId="{89320AD6-4DDD-4009-9B5F-F3FBFBB36F9E}" destId="{795C554C-7CBD-4B60-8D09-B3F5623284EA}" srcOrd="0" destOrd="0" parTransId="{08FC1B03-4DCB-48B5-9F74-C9C08AD0F8A2}" sibTransId="{55CA1F65-D3D6-4A1E-8D88-DE5667B90BC8}"/>
    <dgm:cxn modelId="{641B691D-923C-48BA-8335-103A4592DBBB}" type="presOf" srcId="{3FE97998-6D66-416A-B5F0-0E3D868C655A}" destId="{315D69E5-B03A-449F-8358-670349331843}" srcOrd="0" destOrd="0" presId="urn:microsoft.com/office/officeart/2008/layout/PictureStrips"/>
    <dgm:cxn modelId="{40463E60-7E74-42C4-8816-C9662AFB3079}" type="presOf" srcId="{A43E92FD-873D-48A5-AED7-1DA7E3BCBE67}" destId="{83B5BCF2-2B60-412A-914B-C71C9A518773}" srcOrd="0" destOrd="0" presId="urn:microsoft.com/office/officeart/2008/layout/PictureStrips"/>
    <dgm:cxn modelId="{7514954D-0AFB-4FA3-8E1E-B330B66EB4BC}" srcId="{89320AD6-4DDD-4009-9B5F-F3FBFBB36F9E}" destId="{8F425F62-56F8-422B-9E4C-01736CB1190B}" srcOrd="4" destOrd="0" parTransId="{5F9EA53E-DB83-4319-961D-34179B707F9A}" sibTransId="{E4869AE0-1944-4BE2-B235-BD840C5A49D2}"/>
    <dgm:cxn modelId="{2AB4890C-F027-49CD-A032-9AF34FF7E372}" type="presParOf" srcId="{B764407E-1B2B-4AB3-A760-0F56F42F64ED}" destId="{F91B2600-956F-4C34-B9B3-E818A74D49FF}" srcOrd="0" destOrd="0" presId="urn:microsoft.com/office/officeart/2008/layout/PictureStrips"/>
    <dgm:cxn modelId="{89178EFA-59B7-4B39-BA70-1B3D7AB67C62}" type="presParOf" srcId="{F91B2600-956F-4C34-B9B3-E818A74D49FF}" destId="{933713A0-B24C-4A4E-9796-7CAF460CAD5F}" srcOrd="0" destOrd="0" presId="urn:microsoft.com/office/officeart/2008/layout/PictureStrips"/>
    <dgm:cxn modelId="{24315D98-CBFE-4E26-A4BD-D3D1DDB5C3B5}" type="presParOf" srcId="{F91B2600-956F-4C34-B9B3-E818A74D49FF}" destId="{A8F38AEF-F016-4B8F-BE96-99D966C1E724}" srcOrd="1" destOrd="0" presId="urn:microsoft.com/office/officeart/2008/layout/PictureStrips"/>
    <dgm:cxn modelId="{21296807-323C-4C84-9567-93CC7FDE5371}" type="presParOf" srcId="{B764407E-1B2B-4AB3-A760-0F56F42F64ED}" destId="{B00D49A3-DF56-49E4-B682-253DE5D49AA0}" srcOrd="1" destOrd="0" presId="urn:microsoft.com/office/officeart/2008/layout/PictureStrips"/>
    <dgm:cxn modelId="{A586B482-8B74-42E4-970C-978DE6FA844E}" type="presParOf" srcId="{B764407E-1B2B-4AB3-A760-0F56F42F64ED}" destId="{7782835F-B4F5-47F4-BD9B-C45D2D3B365E}" srcOrd="2" destOrd="0" presId="urn:microsoft.com/office/officeart/2008/layout/PictureStrips"/>
    <dgm:cxn modelId="{EF86BD56-C7C4-49C1-BB02-B480EB1197A9}" type="presParOf" srcId="{7782835F-B4F5-47F4-BD9B-C45D2D3B365E}" destId="{83B5BCF2-2B60-412A-914B-C71C9A518773}" srcOrd="0" destOrd="0" presId="urn:microsoft.com/office/officeart/2008/layout/PictureStrips"/>
    <dgm:cxn modelId="{42FFEE8A-D524-4804-930F-B39E07032E18}" type="presParOf" srcId="{7782835F-B4F5-47F4-BD9B-C45D2D3B365E}" destId="{D3604BFE-8DE9-4545-B6A1-F5C28366B32A}" srcOrd="1" destOrd="0" presId="urn:microsoft.com/office/officeart/2008/layout/PictureStrips"/>
    <dgm:cxn modelId="{24BE2FB8-FDBB-44DE-B973-4B30AC979679}" type="presParOf" srcId="{B764407E-1B2B-4AB3-A760-0F56F42F64ED}" destId="{2A526194-FD53-4D6A-8F0B-B16ABFA3388F}" srcOrd="3" destOrd="0" presId="urn:microsoft.com/office/officeart/2008/layout/PictureStrips"/>
    <dgm:cxn modelId="{153BF417-5A86-4A8C-9A3C-441D3956ACD3}" type="presParOf" srcId="{B764407E-1B2B-4AB3-A760-0F56F42F64ED}" destId="{6DBFE0C8-6C16-4678-989A-4F34E9B4A068}" srcOrd="4" destOrd="0" presId="urn:microsoft.com/office/officeart/2008/layout/PictureStrips"/>
    <dgm:cxn modelId="{18C79E71-3767-4991-BC17-EBDB900C8812}" type="presParOf" srcId="{6DBFE0C8-6C16-4678-989A-4F34E9B4A068}" destId="{315D69E5-B03A-449F-8358-670349331843}" srcOrd="0" destOrd="0" presId="urn:microsoft.com/office/officeart/2008/layout/PictureStrips"/>
    <dgm:cxn modelId="{7383F23C-42E6-4FC8-8E05-A6E07F2F0D42}" type="presParOf" srcId="{6DBFE0C8-6C16-4678-989A-4F34E9B4A068}" destId="{8BF2D997-A4FF-48A2-8FA3-3C10B52CD25A}" srcOrd="1" destOrd="0" presId="urn:microsoft.com/office/officeart/2008/layout/PictureStrips"/>
    <dgm:cxn modelId="{641EBF84-3B01-41E3-A5D8-2D9BC0BB929E}" type="presParOf" srcId="{B764407E-1B2B-4AB3-A760-0F56F42F64ED}" destId="{F7AB1A6B-EB89-4377-B3F5-FBB8F3E99194}" srcOrd="5" destOrd="0" presId="urn:microsoft.com/office/officeart/2008/layout/PictureStrips"/>
    <dgm:cxn modelId="{460417C0-BDEC-4CD1-940F-F95C7B51D6C4}" type="presParOf" srcId="{B764407E-1B2B-4AB3-A760-0F56F42F64ED}" destId="{E11E0099-4BC8-433D-96EA-22DAC7F4000C}" srcOrd="6" destOrd="0" presId="urn:microsoft.com/office/officeart/2008/layout/PictureStrips"/>
    <dgm:cxn modelId="{2029241D-A120-45DB-8048-CA94AB341A03}" type="presParOf" srcId="{E11E0099-4BC8-433D-96EA-22DAC7F4000C}" destId="{F85B3AA1-DDF5-4EF9-87D8-A966AD8BB84A}" srcOrd="0" destOrd="0" presId="urn:microsoft.com/office/officeart/2008/layout/PictureStrips"/>
    <dgm:cxn modelId="{2118F6B6-CF92-46B0-B49E-14FF1B6BF7AA}" type="presParOf" srcId="{E11E0099-4BC8-433D-96EA-22DAC7F4000C}" destId="{B38C36B9-DFD4-4EB7-B624-5044A298CC7C}" srcOrd="1" destOrd="0" presId="urn:microsoft.com/office/officeart/2008/layout/PictureStrips"/>
    <dgm:cxn modelId="{E9D12172-474F-4E7B-B207-EF7C595E2554}" type="presParOf" srcId="{B764407E-1B2B-4AB3-A760-0F56F42F64ED}" destId="{8A4EBC62-D662-4706-8FF1-4D0C7E14D8E3}" srcOrd="7" destOrd="0" presId="urn:microsoft.com/office/officeart/2008/layout/PictureStrips"/>
    <dgm:cxn modelId="{CE20C002-2E6A-4860-B140-2941452EFE9B}" type="presParOf" srcId="{B764407E-1B2B-4AB3-A760-0F56F42F64ED}" destId="{9FB989C6-0356-4959-BB1F-F1DE9A07ABB9}" srcOrd="8" destOrd="0" presId="urn:microsoft.com/office/officeart/2008/layout/PictureStrips"/>
    <dgm:cxn modelId="{0DFDC2CB-D32D-4DC7-9CF7-AB9B28E5D2F1}" type="presParOf" srcId="{9FB989C6-0356-4959-BB1F-F1DE9A07ABB9}" destId="{7773C28F-EBB1-411D-AA35-C33EE9009532}" srcOrd="0" destOrd="0" presId="urn:microsoft.com/office/officeart/2008/layout/PictureStrips"/>
    <dgm:cxn modelId="{142D1B7A-138A-4008-83F2-8A3A6E2F0B93}" type="presParOf" srcId="{9FB989C6-0356-4959-BB1F-F1DE9A07ABB9}" destId="{AC7B826F-5146-4692-AA4E-4575D9FA2E6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9885A1-99F3-480E-BBD1-459A75612C6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IN"/>
        </a:p>
      </dgm:t>
    </dgm:pt>
    <dgm:pt modelId="{BB90C77C-20ED-4E4B-A4FC-7A02CF80D07B}">
      <dgm:prSet phldrT="[Text]" custT="1">
        <dgm:style>
          <a:lnRef idx="1">
            <a:schemeClr val="accent2"/>
          </a:lnRef>
          <a:fillRef idx="3">
            <a:schemeClr val="accent2"/>
          </a:fillRef>
          <a:effectRef idx="2">
            <a:schemeClr val="accent2"/>
          </a:effectRef>
          <a:fontRef idx="minor">
            <a:schemeClr val="lt1"/>
          </a:fontRef>
        </dgm:style>
      </dgm:prSet>
      <dgm:spPr/>
      <dgm:t>
        <a:bodyPr/>
        <a:lstStyle/>
        <a:p>
          <a:pPr algn="l"/>
          <a:r>
            <a:rPr lang="en-IN" sz="2000" b="1" dirty="0" smtClean="0"/>
            <a:t>Acute Health Effects:</a:t>
          </a:r>
        </a:p>
        <a:p>
          <a:pPr algn="l"/>
          <a:r>
            <a:rPr lang="en-IN" sz="2000" b="1" dirty="0" smtClean="0"/>
            <a:t>(Short-Term Exposure)</a:t>
          </a:r>
          <a:endParaRPr lang="en-IN" sz="2000" b="1" dirty="0"/>
        </a:p>
      </dgm:t>
    </dgm:pt>
    <dgm:pt modelId="{344BF6F8-8FE9-427D-A653-58E525E1C702}" type="parTrans" cxnId="{F0C5B7AE-B3FE-4CD2-8C78-082727A05095}">
      <dgm:prSet/>
      <dgm:spPr/>
      <dgm:t>
        <a:bodyPr/>
        <a:lstStyle/>
        <a:p>
          <a:endParaRPr lang="en-IN"/>
        </a:p>
      </dgm:t>
    </dgm:pt>
    <dgm:pt modelId="{5744BCA7-D719-478A-92E6-AF8DCDEB6123}" type="sibTrans" cxnId="{F0C5B7AE-B3FE-4CD2-8C78-082727A05095}">
      <dgm:prSet/>
      <dgm:spPr/>
      <dgm:t>
        <a:bodyPr/>
        <a:lstStyle/>
        <a:p>
          <a:endParaRPr lang="en-IN"/>
        </a:p>
      </dgm:t>
    </dgm:pt>
    <dgm:pt modelId="{F20A2E61-B918-4BF0-B49F-75736CF9EDBE}">
      <dgm:prSet phldrT="[Text]" custT="1"/>
      <dgm:spPr/>
      <dgm:t>
        <a:bodyPr/>
        <a:lstStyle/>
        <a:p>
          <a:r>
            <a:rPr lang="en-IN" sz="1200" dirty="0" smtClean="0"/>
            <a:t>Nausea and vomiting</a:t>
          </a:r>
          <a:endParaRPr lang="en-IN" sz="1200" dirty="0"/>
        </a:p>
      </dgm:t>
    </dgm:pt>
    <dgm:pt modelId="{C78C1F5F-D98B-402E-B595-54913146EA2A}" type="parTrans" cxnId="{399D7CCD-CC60-449A-B5F4-143D6D5F5BAC}">
      <dgm:prSet/>
      <dgm:spPr/>
      <dgm:t>
        <a:bodyPr/>
        <a:lstStyle/>
        <a:p>
          <a:endParaRPr lang="en-IN"/>
        </a:p>
      </dgm:t>
    </dgm:pt>
    <dgm:pt modelId="{3B83FC18-B2AF-4445-BC86-D0434C01A34A}" type="sibTrans" cxnId="{399D7CCD-CC60-449A-B5F4-143D6D5F5BAC}">
      <dgm:prSet/>
      <dgm:spPr/>
      <dgm:t>
        <a:bodyPr/>
        <a:lstStyle/>
        <a:p>
          <a:endParaRPr lang="en-IN"/>
        </a:p>
      </dgm:t>
    </dgm:pt>
    <dgm:pt modelId="{CD12D492-49DD-4A4B-9601-D9F4E6D4AD42}">
      <dgm:prSet phldrT="[Text]" custT="1"/>
      <dgm:spPr/>
      <dgm:t>
        <a:bodyPr/>
        <a:lstStyle/>
        <a:p>
          <a:r>
            <a:rPr lang="en-IN" sz="1200" dirty="0" smtClean="0"/>
            <a:t>Dizziness and headaches</a:t>
          </a:r>
          <a:endParaRPr lang="en-IN" sz="1200" dirty="0"/>
        </a:p>
      </dgm:t>
    </dgm:pt>
    <dgm:pt modelId="{B2986596-E9AB-4DD7-81B9-3DC73981FB13}" type="parTrans" cxnId="{F3B88B76-33A5-4F42-8215-CC68DE858858}">
      <dgm:prSet/>
      <dgm:spPr/>
      <dgm:t>
        <a:bodyPr/>
        <a:lstStyle/>
        <a:p>
          <a:endParaRPr lang="en-IN"/>
        </a:p>
      </dgm:t>
    </dgm:pt>
    <dgm:pt modelId="{80C31A02-E41A-4149-AB60-F8838DAD5583}" type="sibTrans" cxnId="{F3B88B76-33A5-4F42-8215-CC68DE858858}">
      <dgm:prSet/>
      <dgm:spPr/>
      <dgm:t>
        <a:bodyPr/>
        <a:lstStyle/>
        <a:p>
          <a:endParaRPr lang="en-IN"/>
        </a:p>
      </dgm:t>
    </dgm:pt>
    <dgm:pt modelId="{8D5DC44C-B214-47ED-8161-41F5F0829A36}">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a:r>
            <a:rPr lang="en-IN" sz="2000" b="1" dirty="0" smtClean="0">
              <a:solidFill>
                <a:schemeClr val="tx1"/>
              </a:solidFill>
            </a:rPr>
            <a:t>Chronic Health Effects:</a:t>
          </a:r>
        </a:p>
        <a:p>
          <a:pPr algn="l"/>
          <a:r>
            <a:rPr lang="en-IN" sz="2000" b="1" dirty="0" smtClean="0">
              <a:solidFill>
                <a:schemeClr val="tx1"/>
              </a:solidFill>
            </a:rPr>
            <a:t>(Long-Term Exposure)</a:t>
          </a:r>
          <a:endParaRPr lang="en-IN" sz="2000" b="1" dirty="0">
            <a:solidFill>
              <a:schemeClr val="tx1"/>
            </a:solidFill>
          </a:endParaRPr>
        </a:p>
      </dgm:t>
    </dgm:pt>
    <dgm:pt modelId="{5A552189-D58F-4F1C-8378-461DB4764A5F}" type="parTrans" cxnId="{1781A98F-F943-47C3-8B1D-155C2CB8CC9C}">
      <dgm:prSet/>
      <dgm:spPr/>
      <dgm:t>
        <a:bodyPr/>
        <a:lstStyle/>
        <a:p>
          <a:endParaRPr lang="en-IN"/>
        </a:p>
      </dgm:t>
    </dgm:pt>
    <dgm:pt modelId="{0ACEBA83-A555-42B9-B2FF-D7CAD54E96A2}" type="sibTrans" cxnId="{1781A98F-F943-47C3-8B1D-155C2CB8CC9C}">
      <dgm:prSet/>
      <dgm:spPr/>
      <dgm:t>
        <a:bodyPr/>
        <a:lstStyle/>
        <a:p>
          <a:endParaRPr lang="en-IN"/>
        </a:p>
      </dgm:t>
    </dgm:pt>
    <dgm:pt modelId="{623E8AB4-57CF-4438-8BBC-DE0BD12F6C47}">
      <dgm:prSet phldrT="[Text]"/>
      <dgm:spPr/>
      <dgm:t>
        <a:bodyPr/>
        <a:lstStyle/>
        <a:p>
          <a:r>
            <a:rPr lang="en-IN" dirty="0" smtClean="0"/>
            <a:t>Cancer (carcinogenic potential of some pesticides)</a:t>
          </a:r>
          <a:endParaRPr lang="en-IN" dirty="0"/>
        </a:p>
      </dgm:t>
    </dgm:pt>
    <dgm:pt modelId="{CBBA8C4E-608F-43A3-A9D0-A6AE2C39BFDC}" type="parTrans" cxnId="{62C1C659-3C69-4874-B767-8899F7E8ACE2}">
      <dgm:prSet/>
      <dgm:spPr/>
      <dgm:t>
        <a:bodyPr/>
        <a:lstStyle/>
        <a:p>
          <a:endParaRPr lang="en-IN"/>
        </a:p>
      </dgm:t>
    </dgm:pt>
    <dgm:pt modelId="{9D86C186-5185-436A-ABA5-1E0967A7ABC1}" type="sibTrans" cxnId="{62C1C659-3C69-4874-B767-8899F7E8ACE2}">
      <dgm:prSet/>
      <dgm:spPr/>
      <dgm:t>
        <a:bodyPr/>
        <a:lstStyle/>
        <a:p>
          <a:endParaRPr lang="en-IN"/>
        </a:p>
      </dgm:t>
    </dgm:pt>
    <dgm:pt modelId="{946BFF66-F1C5-4710-9FEF-1D9852B8BA8E}">
      <dgm:prSet phldrT="[Text]" custT="1">
        <dgm:style>
          <a:lnRef idx="1">
            <a:schemeClr val="accent3"/>
          </a:lnRef>
          <a:fillRef idx="3">
            <a:schemeClr val="accent3"/>
          </a:fillRef>
          <a:effectRef idx="2">
            <a:schemeClr val="accent3"/>
          </a:effectRef>
          <a:fontRef idx="minor">
            <a:schemeClr val="lt1"/>
          </a:fontRef>
        </dgm:style>
      </dgm:prSet>
      <dgm:spPr/>
      <dgm:t>
        <a:bodyPr/>
        <a:lstStyle/>
        <a:p>
          <a:pPr algn="l"/>
          <a:r>
            <a:rPr lang="en-IN" sz="2000" b="1" dirty="0" smtClean="0"/>
            <a:t>How to Reduce Risk:</a:t>
          </a:r>
          <a:endParaRPr lang="en-IN" sz="2000" b="1" dirty="0"/>
        </a:p>
      </dgm:t>
    </dgm:pt>
    <dgm:pt modelId="{525CE868-120D-4CAC-8BA0-6C1C1B156B85}" type="parTrans" cxnId="{244836E0-D80F-4855-A632-B318DCCE470B}">
      <dgm:prSet/>
      <dgm:spPr/>
      <dgm:t>
        <a:bodyPr/>
        <a:lstStyle/>
        <a:p>
          <a:endParaRPr lang="en-IN"/>
        </a:p>
      </dgm:t>
    </dgm:pt>
    <dgm:pt modelId="{B6F7A532-BC22-4558-B357-2159E1F68844}" type="sibTrans" cxnId="{244836E0-D80F-4855-A632-B318DCCE470B}">
      <dgm:prSet/>
      <dgm:spPr/>
      <dgm:t>
        <a:bodyPr/>
        <a:lstStyle/>
        <a:p>
          <a:endParaRPr lang="en-IN"/>
        </a:p>
      </dgm:t>
    </dgm:pt>
    <dgm:pt modelId="{D883912E-E1B4-42A3-9C19-F385A4C01167}">
      <dgm:prSet phldrT="[Text]"/>
      <dgm:spPr/>
      <dgm:t>
        <a:bodyPr/>
        <a:lstStyle/>
        <a:p>
          <a:r>
            <a:rPr lang="en-IN" dirty="0" smtClean="0"/>
            <a:t>Follow </a:t>
          </a:r>
          <a:r>
            <a:rPr lang="en-IN" b="1" dirty="0" smtClean="0"/>
            <a:t>MRL (Maximum Residue Limit)</a:t>
          </a:r>
          <a:r>
            <a:rPr lang="en-IN" dirty="0" smtClean="0"/>
            <a:t> guidelines of FSSAI</a:t>
          </a:r>
          <a:endParaRPr lang="en-IN" dirty="0"/>
        </a:p>
      </dgm:t>
    </dgm:pt>
    <dgm:pt modelId="{46B470B7-9BDA-43C8-9805-4E000B3C648F}" type="parTrans" cxnId="{1E1BCB35-0941-49E0-8611-9DCFDFA676A9}">
      <dgm:prSet/>
      <dgm:spPr/>
      <dgm:t>
        <a:bodyPr/>
        <a:lstStyle/>
        <a:p>
          <a:endParaRPr lang="en-IN"/>
        </a:p>
      </dgm:t>
    </dgm:pt>
    <dgm:pt modelId="{70F7054D-F2AA-4EA2-A3B3-C49F01A1E61D}" type="sibTrans" cxnId="{1E1BCB35-0941-49E0-8611-9DCFDFA676A9}">
      <dgm:prSet/>
      <dgm:spPr/>
      <dgm:t>
        <a:bodyPr/>
        <a:lstStyle/>
        <a:p>
          <a:endParaRPr lang="en-IN"/>
        </a:p>
      </dgm:t>
    </dgm:pt>
    <dgm:pt modelId="{86370290-DFC8-469D-9C88-8AE38E42F879}">
      <dgm:prSet phldrT="[Text]" custT="1"/>
      <dgm:spPr/>
      <dgm:t>
        <a:bodyPr/>
        <a:lstStyle/>
        <a:p>
          <a:r>
            <a:rPr lang="en-IN" sz="1200" dirty="0" smtClean="0"/>
            <a:t>Skin irritation or rashes</a:t>
          </a:r>
          <a:endParaRPr lang="en-IN" sz="1200" dirty="0"/>
        </a:p>
      </dgm:t>
    </dgm:pt>
    <dgm:pt modelId="{DB49CC11-6454-49B2-991F-C3154709F9BF}" type="parTrans" cxnId="{47F71188-891E-4336-B95F-EC3939AFD2A2}">
      <dgm:prSet/>
      <dgm:spPr/>
      <dgm:t>
        <a:bodyPr/>
        <a:lstStyle/>
        <a:p>
          <a:endParaRPr lang="en-IN"/>
        </a:p>
      </dgm:t>
    </dgm:pt>
    <dgm:pt modelId="{46630337-F7A5-4A51-A50D-261E37312BD0}" type="sibTrans" cxnId="{47F71188-891E-4336-B95F-EC3939AFD2A2}">
      <dgm:prSet/>
      <dgm:spPr/>
      <dgm:t>
        <a:bodyPr/>
        <a:lstStyle/>
        <a:p>
          <a:endParaRPr lang="en-IN"/>
        </a:p>
      </dgm:t>
    </dgm:pt>
    <dgm:pt modelId="{DA29C896-708E-4E46-8846-F25E89B6A98B}">
      <dgm:prSet phldrT="[Text]" custT="1"/>
      <dgm:spPr/>
      <dgm:t>
        <a:bodyPr/>
        <a:lstStyle/>
        <a:p>
          <a:r>
            <a:rPr lang="en-IN" sz="1200" dirty="0" smtClean="0"/>
            <a:t>Abdominal pain</a:t>
          </a:r>
          <a:endParaRPr lang="en-IN" sz="1200" dirty="0"/>
        </a:p>
      </dgm:t>
    </dgm:pt>
    <dgm:pt modelId="{E32B139B-320A-4E1F-8863-9CA338F2F2E5}" type="parTrans" cxnId="{640CB9D9-273A-4862-8B3C-2891C8FD6821}">
      <dgm:prSet/>
      <dgm:spPr/>
      <dgm:t>
        <a:bodyPr/>
        <a:lstStyle/>
        <a:p>
          <a:endParaRPr lang="en-IN"/>
        </a:p>
      </dgm:t>
    </dgm:pt>
    <dgm:pt modelId="{8BC48143-AD73-44BD-B89B-116952DE77AA}" type="sibTrans" cxnId="{640CB9D9-273A-4862-8B3C-2891C8FD6821}">
      <dgm:prSet/>
      <dgm:spPr/>
      <dgm:t>
        <a:bodyPr/>
        <a:lstStyle/>
        <a:p>
          <a:endParaRPr lang="en-IN"/>
        </a:p>
      </dgm:t>
    </dgm:pt>
    <dgm:pt modelId="{10B869B1-97A7-407E-93D3-3D07C1E012A0}">
      <dgm:prSet/>
      <dgm:spPr/>
      <dgm:t>
        <a:bodyPr/>
        <a:lstStyle/>
        <a:p>
          <a:r>
            <a:rPr lang="en-IN" dirty="0" smtClean="0"/>
            <a:t>Reproductive disorders (e.g., infertility, birth defects)</a:t>
          </a:r>
          <a:endParaRPr lang="en-IN" dirty="0"/>
        </a:p>
      </dgm:t>
    </dgm:pt>
    <dgm:pt modelId="{F09F40BC-687B-4AB6-8EBA-96EB66495E85}" type="parTrans" cxnId="{502F2F13-55BA-45A6-802E-C2D81588E59C}">
      <dgm:prSet/>
      <dgm:spPr/>
      <dgm:t>
        <a:bodyPr/>
        <a:lstStyle/>
        <a:p>
          <a:endParaRPr lang="en-IN"/>
        </a:p>
      </dgm:t>
    </dgm:pt>
    <dgm:pt modelId="{9F377F46-CFA1-4595-A8F0-B238CB88D5D2}" type="sibTrans" cxnId="{502F2F13-55BA-45A6-802E-C2D81588E59C}">
      <dgm:prSet/>
      <dgm:spPr/>
      <dgm:t>
        <a:bodyPr/>
        <a:lstStyle/>
        <a:p>
          <a:endParaRPr lang="en-IN"/>
        </a:p>
      </dgm:t>
    </dgm:pt>
    <dgm:pt modelId="{23F8D383-6CDA-4B0E-BC2E-7485EB3BA5F4}">
      <dgm:prSet/>
      <dgm:spPr/>
      <dgm:t>
        <a:bodyPr/>
        <a:lstStyle/>
        <a:p>
          <a:r>
            <a:rPr lang="en-IN" dirty="0" smtClean="0"/>
            <a:t>Hormonal imbalance (endocrine disruption)</a:t>
          </a:r>
          <a:endParaRPr lang="en-IN" dirty="0"/>
        </a:p>
      </dgm:t>
    </dgm:pt>
    <dgm:pt modelId="{309874EB-D6ED-435D-B9C1-5DCE32C4481C}" type="parTrans" cxnId="{E07A19EA-9CD3-421B-BD38-2547522B8A09}">
      <dgm:prSet/>
      <dgm:spPr/>
      <dgm:t>
        <a:bodyPr/>
        <a:lstStyle/>
        <a:p>
          <a:endParaRPr lang="en-IN"/>
        </a:p>
      </dgm:t>
    </dgm:pt>
    <dgm:pt modelId="{4BE29BE5-9D5F-478E-86BB-E7947335A61E}" type="sibTrans" cxnId="{E07A19EA-9CD3-421B-BD38-2547522B8A09}">
      <dgm:prSet/>
      <dgm:spPr/>
      <dgm:t>
        <a:bodyPr/>
        <a:lstStyle/>
        <a:p>
          <a:endParaRPr lang="en-IN"/>
        </a:p>
      </dgm:t>
    </dgm:pt>
    <dgm:pt modelId="{A2A6CBB2-840E-4989-B760-3A150CB92375}">
      <dgm:prSet/>
      <dgm:spPr/>
      <dgm:t>
        <a:bodyPr/>
        <a:lstStyle/>
        <a:p>
          <a:r>
            <a:rPr lang="en-IN" dirty="0" smtClean="0"/>
            <a:t>Liver and kidney damage</a:t>
          </a:r>
          <a:endParaRPr lang="en-IN" dirty="0"/>
        </a:p>
      </dgm:t>
    </dgm:pt>
    <dgm:pt modelId="{70F855CC-A7D2-457E-9FE9-CD3E9E70C4D4}" type="parTrans" cxnId="{224C8388-E153-4B0F-AD2B-81684C796CBE}">
      <dgm:prSet/>
      <dgm:spPr/>
      <dgm:t>
        <a:bodyPr/>
        <a:lstStyle/>
        <a:p>
          <a:endParaRPr lang="en-IN"/>
        </a:p>
      </dgm:t>
    </dgm:pt>
    <dgm:pt modelId="{7F53052F-714E-40E2-A613-AED4316C845A}" type="sibTrans" cxnId="{224C8388-E153-4B0F-AD2B-81684C796CBE}">
      <dgm:prSet/>
      <dgm:spPr/>
      <dgm:t>
        <a:bodyPr/>
        <a:lstStyle/>
        <a:p>
          <a:endParaRPr lang="en-IN"/>
        </a:p>
      </dgm:t>
    </dgm:pt>
    <dgm:pt modelId="{6B6CBB12-F200-429B-BB05-B4B6AD8A0446}">
      <dgm:prSet/>
      <dgm:spPr/>
      <dgm:t>
        <a:bodyPr/>
        <a:lstStyle/>
        <a:p>
          <a:r>
            <a:rPr lang="en-IN" dirty="0" smtClean="0"/>
            <a:t>Neurological disorders (e.g., Parkinson's, developmental delays)</a:t>
          </a:r>
          <a:endParaRPr lang="en-IN" dirty="0"/>
        </a:p>
      </dgm:t>
    </dgm:pt>
    <dgm:pt modelId="{A42B4118-5D3A-4CFE-9A9F-50C085DD0B29}" type="parTrans" cxnId="{C0451161-67E0-43C5-B39C-683E12EA8A7F}">
      <dgm:prSet/>
      <dgm:spPr/>
      <dgm:t>
        <a:bodyPr/>
        <a:lstStyle/>
        <a:p>
          <a:endParaRPr lang="en-IN"/>
        </a:p>
      </dgm:t>
    </dgm:pt>
    <dgm:pt modelId="{C8857801-0D42-4C33-90E7-412DEDC98CA8}" type="sibTrans" cxnId="{C0451161-67E0-43C5-B39C-683E12EA8A7F}">
      <dgm:prSet/>
      <dgm:spPr/>
      <dgm:t>
        <a:bodyPr/>
        <a:lstStyle/>
        <a:p>
          <a:endParaRPr lang="en-IN"/>
        </a:p>
      </dgm:t>
    </dgm:pt>
    <dgm:pt modelId="{CC3ACFB3-24D3-4C09-B789-C8CFFAFEFF6F}">
      <dgm:prSet phldrT="[Text]" custT="1"/>
      <dgm:spPr/>
      <dgm:t>
        <a:bodyPr/>
        <a:lstStyle/>
        <a:p>
          <a:endParaRPr lang="en-IN" sz="1400" dirty="0"/>
        </a:p>
      </dgm:t>
    </dgm:pt>
    <dgm:pt modelId="{5BEB923E-8192-48A2-AF32-FE7BE0EA446A}" type="parTrans" cxnId="{5B2D8881-C6C1-4E8C-85EE-54C6EEDF6503}">
      <dgm:prSet/>
      <dgm:spPr/>
      <dgm:t>
        <a:bodyPr/>
        <a:lstStyle/>
        <a:p>
          <a:endParaRPr lang="en-IN"/>
        </a:p>
      </dgm:t>
    </dgm:pt>
    <dgm:pt modelId="{6901AED8-32A7-4779-9D9C-11C47392968C}" type="sibTrans" cxnId="{5B2D8881-C6C1-4E8C-85EE-54C6EEDF6503}">
      <dgm:prSet/>
      <dgm:spPr/>
      <dgm:t>
        <a:bodyPr/>
        <a:lstStyle/>
        <a:p>
          <a:endParaRPr lang="en-IN"/>
        </a:p>
      </dgm:t>
    </dgm:pt>
    <dgm:pt modelId="{5D8FFA11-AEC7-40CB-B23B-144646947C0C}">
      <dgm:prSet phldrT="[Text]" custT="1"/>
      <dgm:spPr/>
      <dgm:t>
        <a:bodyPr/>
        <a:lstStyle/>
        <a:p>
          <a:r>
            <a:rPr lang="en-IN" sz="1200" dirty="0" smtClean="0"/>
            <a:t>Higher risk for: Infants and children (developing organs), Pregnant women, Elderly people</a:t>
          </a:r>
          <a:endParaRPr lang="en-IN" sz="1200" dirty="0"/>
        </a:p>
      </dgm:t>
    </dgm:pt>
    <dgm:pt modelId="{59EB2C30-1569-41C2-9F17-B40997D92265}" type="parTrans" cxnId="{1025584F-F239-4496-84FC-99E5CF607104}">
      <dgm:prSet/>
      <dgm:spPr/>
      <dgm:t>
        <a:bodyPr/>
        <a:lstStyle/>
        <a:p>
          <a:endParaRPr lang="en-IN"/>
        </a:p>
      </dgm:t>
    </dgm:pt>
    <dgm:pt modelId="{F02C6935-CF9D-4C0E-8C10-65515C1D080E}" type="sibTrans" cxnId="{1025584F-F239-4496-84FC-99E5CF607104}">
      <dgm:prSet/>
      <dgm:spPr/>
      <dgm:t>
        <a:bodyPr/>
        <a:lstStyle/>
        <a:p>
          <a:endParaRPr lang="en-IN"/>
        </a:p>
      </dgm:t>
    </dgm:pt>
    <dgm:pt modelId="{219A51CB-4909-4DD0-B3CA-7DA422995284}">
      <dgm:prSet/>
      <dgm:spPr/>
      <dgm:t>
        <a:bodyPr/>
        <a:lstStyle/>
        <a:p>
          <a:r>
            <a:rPr lang="en-IN" smtClean="0"/>
            <a:t>Promote </a:t>
          </a:r>
          <a:r>
            <a:rPr lang="en-IN" b="1" smtClean="0"/>
            <a:t>Good Agricultural Practices (GAP)</a:t>
          </a:r>
          <a:endParaRPr lang="en-IN"/>
        </a:p>
      </dgm:t>
    </dgm:pt>
    <dgm:pt modelId="{8F34AFD4-DEC7-402D-9F8A-517AE063412C}" type="parTrans" cxnId="{6F539A19-C69D-4D36-8FA2-74FCA2CA94CC}">
      <dgm:prSet/>
      <dgm:spPr/>
      <dgm:t>
        <a:bodyPr/>
        <a:lstStyle/>
        <a:p>
          <a:endParaRPr lang="en-IN"/>
        </a:p>
      </dgm:t>
    </dgm:pt>
    <dgm:pt modelId="{1C73BF51-3E9A-4232-9773-D6F64A1B146F}" type="sibTrans" cxnId="{6F539A19-C69D-4D36-8FA2-74FCA2CA94CC}">
      <dgm:prSet/>
      <dgm:spPr/>
      <dgm:t>
        <a:bodyPr/>
        <a:lstStyle/>
        <a:p>
          <a:endParaRPr lang="en-IN"/>
        </a:p>
      </dgm:t>
    </dgm:pt>
    <dgm:pt modelId="{72951A58-B4C8-47B3-8A8C-3C133469145D}">
      <dgm:prSet/>
      <dgm:spPr/>
      <dgm:t>
        <a:bodyPr/>
        <a:lstStyle/>
        <a:p>
          <a:r>
            <a:rPr lang="en-IN" smtClean="0"/>
            <a:t>Wash, peel, and cook produce where possible</a:t>
          </a:r>
          <a:endParaRPr lang="en-IN"/>
        </a:p>
      </dgm:t>
    </dgm:pt>
    <dgm:pt modelId="{5BC3B1A1-44B8-4654-8FB3-449AF0327691}" type="parTrans" cxnId="{C16A5EE4-EDC5-45FA-89C8-83F975DD208B}">
      <dgm:prSet/>
      <dgm:spPr/>
      <dgm:t>
        <a:bodyPr/>
        <a:lstStyle/>
        <a:p>
          <a:endParaRPr lang="en-IN"/>
        </a:p>
      </dgm:t>
    </dgm:pt>
    <dgm:pt modelId="{D8B360C7-A171-4FFD-8112-45CBAADD6CAD}" type="sibTrans" cxnId="{C16A5EE4-EDC5-45FA-89C8-83F975DD208B}">
      <dgm:prSet/>
      <dgm:spPr/>
      <dgm:t>
        <a:bodyPr/>
        <a:lstStyle/>
        <a:p>
          <a:endParaRPr lang="en-IN"/>
        </a:p>
      </dgm:t>
    </dgm:pt>
    <dgm:pt modelId="{66306821-254D-4469-9DBC-BAB771E692C3}">
      <dgm:prSet/>
      <dgm:spPr/>
      <dgm:t>
        <a:bodyPr/>
        <a:lstStyle/>
        <a:p>
          <a:r>
            <a:rPr lang="en-IN" dirty="0" smtClean="0"/>
            <a:t>Monitor regularly through </a:t>
          </a:r>
          <a:r>
            <a:rPr lang="en-IN" b="1" dirty="0" smtClean="0"/>
            <a:t>residue testing</a:t>
          </a:r>
          <a:endParaRPr lang="en-IN" dirty="0"/>
        </a:p>
      </dgm:t>
    </dgm:pt>
    <dgm:pt modelId="{81D6D996-4374-4EAC-ADD1-6D764FC17D07}" type="parTrans" cxnId="{2B5AA68C-946C-4412-B564-594573FF71FF}">
      <dgm:prSet/>
      <dgm:spPr/>
      <dgm:t>
        <a:bodyPr/>
        <a:lstStyle/>
        <a:p>
          <a:endParaRPr lang="en-IN"/>
        </a:p>
      </dgm:t>
    </dgm:pt>
    <dgm:pt modelId="{52EFA7DD-307C-42E3-ADD0-FEA02EBC29F0}" type="sibTrans" cxnId="{2B5AA68C-946C-4412-B564-594573FF71FF}">
      <dgm:prSet/>
      <dgm:spPr/>
      <dgm:t>
        <a:bodyPr/>
        <a:lstStyle/>
        <a:p>
          <a:endParaRPr lang="en-IN"/>
        </a:p>
      </dgm:t>
    </dgm:pt>
    <dgm:pt modelId="{93ABD88E-D465-4A25-868A-D009A853AE9E}" type="pres">
      <dgm:prSet presAssocID="{419885A1-99F3-480E-BBD1-459A75612C6D}" presName="Name0" presStyleCnt="0">
        <dgm:presLayoutVars>
          <dgm:dir/>
          <dgm:animLvl val="lvl"/>
          <dgm:resizeHandles/>
        </dgm:presLayoutVars>
      </dgm:prSet>
      <dgm:spPr/>
      <dgm:t>
        <a:bodyPr/>
        <a:lstStyle/>
        <a:p>
          <a:endParaRPr lang="en-IN"/>
        </a:p>
      </dgm:t>
    </dgm:pt>
    <dgm:pt modelId="{4BC646CC-093C-4997-86EF-5DC12CE97E00}" type="pres">
      <dgm:prSet presAssocID="{BB90C77C-20ED-4E4B-A4FC-7A02CF80D07B}" presName="linNode" presStyleCnt="0"/>
      <dgm:spPr/>
    </dgm:pt>
    <dgm:pt modelId="{76358D85-A916-4F04-9C54-F652D3AD1984}" type="pres">
      <dgm:prSet presAssocID="{BB90C77C-20ED-4E4B-A4FC-7A02CF80D07B}" presName="parentShp" presStyleLbl="node1" presStyleIdx="0" presStyleCnt="3">
        <dgm:presLayoutVars>
          <dgm:bulletEnabled val="1"/>
        </dgm:presLayoutVars>
      </dgm:prSet>
      <dgm:spPr/>
      <dgm:t>
        <a:bodyPr/>
        <a:lstStyle/>
        <a:p>
          <a:endParaRPr lang="en-IN"/>
        </a:p>
      </dgm:t>
    </dgm:pt>
    <dgm:pt modelId="{22D7B736-C97E-4482-9D4C-4AC148C913F3}" type="pres">
      <dgm:prSet presAssocID="{BB90C77C-20ED-4E4B-A4FC-7A02CF80D07B}" presName="childShp" presStyleLbl="bgAccFollowNode1" presStyleIdx="0" presStyleCnt="3">
        <dgm:presLayoutVars>
          <dgm:bulletEnabled val="1"/>
        </dgm:presLayoutVars>
      </dgm:prSet>
      <dgm:spPr/>
      <dgm:t>
        <a:bodyPr/>
        <a:lstStyle/>
        <a:p>
          <a:endParaRPr lang="en-IN"/>
        </a:p>
      </dgm:t>
    </dgm:pt>
    <dgm:pt modelId="{67229588-26BF-43BE-A662-F771593FCAA0}" type="pres">
      <dgm:prSet presAssocID="{5744BCA7-D719-478A-92E6-AF8DCDEB6123}" presName="spacing" presStyleCnt="0"/>
      <dgm:spPr/>
    </dgm:pt>
    <dgm:pt modelId="{C5E5E3F4-DEAA-42EE-B249-DC5CC55EB0D6}" type="pres">
      <dgm:prSet presAssocID="{8D5DC44C-B214-47ED-8161-41F5F0829A36}" presName="linNode" presStyleCnt="0"/>
      <dgm:spPr/>
    </dgm:pt>
    <dgm:pt modelId="{4FBF7715-955D-452A-932E-B48C131C9DD6}" type="pres">
      <dgm:prSet presAssocID="{8D5DC44C-B214-47ED-8161-41F5F0829A36}" presName="parentShp" presStyleLbl="node1" presStyleIdx="1" presStyleCnt="3">
        <dgm:presLayoutVars>
          <dgm:bulletEnabled val="1"/>
        </dgm:presLayoutVars>
      </dgm:prSet>
      <dgm:spPr/>
      <dgm:t>
        <a:bodyPr/>
        <a:lstStyle/>
        <a:p>
          <a:endParaRPr lang="en-IN"/>
        </a:p>
      </dgm:t>
    </dgm:pt>
    <dgm:pt modelId="{225CD9FA-267E-44B4-8094-84BE42D717CC}" type="pres">
      <dgm:prSet presAssocID="{8D5DC44C-B214-47ED-8161-41F5F0829A36}" presName="childShp" presStyleLbl="bgAccFollowNode1" presStyleIdx="1" presStyleCnt="3">
        <dgm:presLayoutVars>
          <dgm:bulletEnabled val="1"/>
        </dgm:presLayoutVars>
      </dgm:prSet>
      <dgm:spPr/>
      <dgm:t>
        <a:bodyPr/>
        <a:lstStyle/>
        <a:p>
          <a:endParaRPr lang="en-IN"/>
        </a:p>
      </dgm:t>
    </dgm:pt>
    <dgm:pt modelId="{55C7035B-694F-4CDB-A290-BE6F426BFAF0}" type="pres">
      <dgm:prSet presAssocID="{0ACEBA83-A555-42B9-B2FF-D7CAD54E96A2}" presName="spacing" presStyleCnt="0"/>
      <dgm:spPr/>
    </dgm:pt>
    <dgm:pt modelId="{43001FAB-D939-4C35-887C-A6EB002F2890}" type="pres">
      <dgm:prSet presAssocID="{946BFF66-F1C5-4710-9FEF-1D9852B8BA8E}" presName="linNode" presStyleCnt="0"/>
      <dgm:spPr/>
    </dgm:pt>
    <dgm:pt modelId="{8363AF23-B881-43F5-82D0-423820C1054C}" type="pres">
      <dgm:prSet presAssocID="{946BFF66-F1C5-4710-9FEF-1D9852B8BA8E}" presName="parentShp" presStyleLbl="node1" presStyleIdx="2" presStyleCnt="3">
        <dgm:presLayoutVars>
          <dgm:bulletEnabled val="1"/>
        </dgm:presLayoutVars>
      </dgm:prSet>
      <dgm:spPr/>
      <dgm:t>
        <a:bodyPr/>
        <a:lstStyle/>
        <a:p>
          <a:endParaRPr lang="en-IN"/>
        </a:p>
      </dgm:t>
    </dgm:pt>
    <dgm:pt modelId="{1311A5D1-28DF-4B0A-B343-0457BE6BB6B1}" type="pres">
      <dgm:prSet presAssocID="{946BFF66-F1C5-4710-9FEF-1D9852B8BA8E}" presName="childShp" presStyleLbl="bgAccFollowNode1" presStyleIdx="2" presStyleCnt="3">
        <dgm:presLayoutVars>
          <dgm:bulletEnabled val="1"/>
        </dgm:presLayoutVars>
      </dgm:prSet>
      <dgm:spPr/>
      <dgm:t>
        <a:bodyPr/>
        <a:lstStyle/>
        <a:p>
          <a:endParaRPr lang="en-IN"/>
        </a:p>
      </dgm:t>
    </dgm:pt>
  </dgm:ptLst>
  <dgm:cxnLst>
    <dgm:cxn modelId="{1025584F-F239-4496-84FC-99E5CF607104}" srcId="{BB90C77C-20ED-4E4B-A4FC-7A02CF80D07B}" destId="{5D8FFA11-AEC7-40CB-B23B-144646947C0C}" srcOrd="4" destOrd="0" parTransId="{59EB2C30-1569-41C2-9F17-B40997D92265}" sibTransId="{F02C6935-CF9D-4C0E-8C10-65515C1D080E}"/>
    <dgm:cxn modelId="{156CCA00-3123-4DD5-ACC8-1EE7ED9A61A9}" type="presOf" srcId="{DA29C896-708E-4E46-8846-F25E89B6A98B}" destId="{22D7B736-C97E-4482-9D4C-4AC148C913F3}" srcOrd="0" destOrd="3" presId="urn:microsoft.com/office/officeart/2005/8/layout/vList6"/>
    <dgm:cxn modelId="{502F2F13-55BA-45A6-802E-C2D81588E59C}" srcId="{8D5DC44C-B214-47ED-8161-41F5F0829A36}" destId="{10B869B1-97A7-407E-93D3-3D07C1E012A0}" srcOrd="1" destOrd="0" parTransId="{F09F40BC-687B-4AB6-8EBA-96EB66495E85}" sibTransId="{9F377F46-CFA1-4595-A8F0-B238CB88D5D2}"/>
    <dgm:cxn modelId="{F3B88B76-33A5-4F42-8215-CC68DE858858}" srcId="{BB90C77C-20ED-4E4B-A4FC-7A02CF80D07B}" destId="{CD12D492-49DD-4A4B-9601-D9F4E6D4AD42}" srcOrd="1" destOrd="0" parTransId="{B2986596-E9AB-4DD7-81B9-3DC73981FB13}" sibTransId="{80C31A02-E41A-4149-AB60-F8838DAD5583}"/>
    <dgm:cxn modelId="{4730680A-D973-4108-98EB-6CEF61DDE799}" type="presOf" srcId="{8D5DC44C-B214-47ED-8161-41F5F0829A36}" destId="{4FBF7715-955D-452A-932E-B48C131C9DD6}" srcOrd="0" destOrd="0" presId="urn:microsoft.com/office/officeart/2005/8/layout/vList6"/>
    <dgm:cxn modelId="{399D7CCD-CC60-449A-B5F4-143D6D5F5BAC}" srcId="{BB90C77C-20ED-4E4B-A4FC-7A02CF80D07B}" destId="{F20A2E61-B918-4BF0-B49F-75736CF9EDBE}" srcOrd="0" destOrd="0" parTransId="{C78C1F5F-D98B-402E-B595-54913146EA2A}" sibTransId="{3B83FC18-B2AF-4445-BC86-D0434C01A34A}"/>
    <dgm:cxn modelId="{12F1D48B-1830-4B03-85CE-88F0068E2875}" type="presOf" srcId="{66306821-254D-4469-9DBC-BAB771E692C3}" destId="{1311A5D1-28DF-4B0A-B343-0457BE6BB6B1}" srcOrd="0" destOrd="3" presId="urn:microsoft.com/office/officeart/2005/8/layout/vList6"/>
    <dgm:cxn modelId="{224C8388-E153-4B0F-AD2B-81684C796CBE}" srcId="{8D5DC44C-B214-47ED-8161-41F5F0829A36}" destId="{A2A6CBB2-840E-4989-B760-3A150CB92375}" srcOrd="3" destOrd="0" parTransId="{70F855CC-A7D2-457E-9FE9-CD3E9E70C4D4}" sibTransId="{7F53052F-714E-40E2-A613-AED4316C845A}"/>
    <dgm:cxn modelId="{01EE584D-6062-499C-A699-103ECDE562F9}" type="presOf" srcId="{72951A58-B4C8-47B3-8A8C-3C133469145D}" destId="{1311A5D1-28DF-4B0A-B343-0457BE6BB6B1}" srcOrd="0" destOrd="2" presId="urn:microsoft.com/office/officeart/2005/8/layout/vList6"/>
    <dgm:cxn modelId="{C16A5EE4-EDC5-45FA-89C8-83F975DD208B}" srcId="{946BFF66-F1C5-4710-9FEF-1D9852B8BA8E}" destId="{72951A58-B4C8-47B3-8A8C-3C133469145D}" srcOrd="2" destOrd="0" parTransId="{5BC3B1A1-44B8-4654-8FB3-449AF0327691}" sibTransId="{D8B360C7-A171-4FFD-8112-45CBAADD6CAD}"/>
    <dgm:cxn modelId="{89E15400-9F87-4644-A90A-722B4319943A}" type="presOf" srcId="{219A51CB-4909-4DD0-B3CA-7DA422995284}" destId="{1311A5D1-28DF-4B0A-B343-0457BE6BB6B1}" srcOrd="0" destOrd="1" presId="urn:microsoft.com/office/officeart/2005/8/layout/vList6"/>
    <dgm:cxn modelId="{640CB9D9-273A-4862-8B3C-2891C8FD6821}" srcId="{BB90C77C-20ED-4E4B-A4FC-7A02CF80D07B}" destId="{DA29C896-708E-4E46-8846-F25E89B6A98B}" srcOrd="3" destOrd="0" parTransId="{E32B139B-320A-4E1F-8863-9CA338F2F2E5}" sibTransId="{8BC48143-AD73-44BD-B89B-116952DE77AA}"/>
    <dgm:cxn modelId="{244836E0-D80F-4855-A632-B318DCCE470B}" srcId="{419885A1-99F3-480E-BBD1-459A75612C6D}" destId="{946BFF66-F1C5-4710-9FEF-1D9852B8BA8E}" srcOrd="2" destOrd="0" parTransId="{525CE868-120D-4CAC-8BA0-6C1C1B156B85}" sibTransId="{B6F7A532-BC22-4558-B357-2159E1F68844}"/>
    <dgm:cxn modelId="{1E1BCB35-0941-49E0-8611-9DCFDFA676A9}" srcId="{946BFF66-F1C5-4710-9FEF-1D9852B8BA8E}" destId="{D883912E-E1B4-42A3-9C19-F385A4C01167}" srcOrd="0" destOrd="0" parTransId="{46B470B7-9BDA-43C8-9805-4E000B3C648F}" sibTransId="{70F7054D-F2AA-4EA2-A3B3-C49F01A1E61D}"/>
    <dgm:cxn modelId="{C9D81F12-607F-4DE2-BE31-012713A2DD4F}" type="presOf" srcId="{D883912E-E1B4-42A3-9C19-F385A4C01167}" destId="{1311A5D1-28DF-4B0A-B343-0457BE6BB6B1}" srcOrd="0" destOrd="0" presId="urn:microsoft.com/office/officeart/2005/8/layout/vList6"/>
    <dgm:cxn modelId="{7252730A-5E1F-4984-99F4-A58B78058588}" type="presOf" srcId="{623E8AB4-57CF-4438-8BBC-DE0BD12F6C47}" destId="{225CD9FA-267E-44B4-8094-84BE42D717CC}" srcOrd="0" destOrd="0" presId="urn:microsoft.com/office/officeart/2005/8/layout/vList6"/>
    <dgm:cxn modelId="{62C1C659-3C69-4874-B767-8899F7E8ACE2}" srcId="{8D5DC44C-B214-47ED-8161-41F5F0829A36}" destId="{623E8AB4-57CF-4438-8BBC-DE0BD12F6C47}" srcOrd="0" destOrd="0" parTransId="{CBBA8C4E-608F-43A3-A9D0-A6AE2C39BFDC}" sibTransId="{9D86C186-5185-436A-ABA5-1E0967A7ABC1}"/>
    <dgm:cxn modelId="{A198E19C-91FC-4672-BD0F-E52CB6363694}" type="presOf" srcId="{23F8D383-6CDA-4B0E-BC2E-7485EB3BA5F4}" destId="{225CD9FA-267E-44B4-8094-84BE42D717CC}" srcOrd="0" destOrd="2" presId="urn:microsoft.com/office/officeart/2005/8/layout/vList6"/>
    <dgm:cxn modelId="{C0451161-67E0-43C5-B39C-683E12EA8A7F}" srcId="{8D5DC44C-B214-47ED-8161-41F5F0829A36}" destId="{6B6CBB12-F200-429B-BB05-B4B6AD8A0446}" srcOrd="4" destOrd="0" parTransId="{A42B4118-5D3A-4CFE-9A9F-50C085DD0B29}" sibTransId="{C8857801-0D42-4C33-90E7-412DEDC98CA8}"/>
    <dgm:cxn modelId="{5B2D8881-C6C1-4E8C-85EE-54C6EEDF6503}" srcId="{BB90C77C-20ED-4E4B-A4FC-7A02CF80D07B}" destId="{CC3ACFB3-24D3-4C09-B789-C8CFFAFEFF6F}" srcOrd="5" destOrd="0" parTransId="{5BEB923E-8192-48A2-AF32-FE7BE0EA446A}" sibTransId="{6901AED8-32A7-4779-9D9C-11C47392968C}"/>
    <dgm:cxn modelId="{B969DB9F-52BB-437F-A923-BBF30EF81733}" type="presOf" srcId="{86370290-DFC8-469D-9C88-8AE38E42F879}" destId="{22D7B736-C97E-4482-9D4C-4AC148C913F3}" srcOrd="0" destOrd="2" presId="urn:microsoft.com/office/officeart/2005/8/layout/vList6"/>
    <dgm:cxn modelId="{2B5AA68C-946C-4412-B564-594573FF71FF}" srcId="{946BFF66-F1C5-4710-9FEF-1D9852B8BA8E}" destId="{66306821-254D-4469-9DBC-BAB771E692C3}" srcOrd="3" destOrd="0" parTransId="{81D6D996-4374-4EAC-ADD1-6D764FC17D07}" sibTransId="{52EFA7DD-307C-42E3-ADD0-FEA02EBC29F0}"/>
    <dgm:cxn modelId="{2DB9B29B-C251-4062-BB0E-98060FCC4034}" type="presOf" srcId="{946BFF66-F1C5-4710-9FEF-1D9852B8BA8E}" destId="{8363AF23-B881-43F5-82D0-423820C1054C}" srcOrd="0" destOrd="0" presId="urn:microsoft.com/office/officeart/2005/8/layout/vList6"/>
    <dgm:cxn modelId="{E07A19EA-9CD3-421B-BD38-2547522B8A09}" srcId="{8D5DC44C-B214-47ED-8161-41F5F0829A36}" destId="{23F8D383-6CDA-4B0E-BC2E-7485EB3BA5F4}" srcOrd="2" destOrd="0" parTransId="{309874EB-D6ED-435D-B9C1-5DCE32C4481C}" sibTransId="{4BE29BE5-9D5F-478E-86BB-E7947335A61E}"/>
    <dgm:cxn modelId="{BF267E75-CE7A-4DCE-9C88-1CB37E8D3D12}" type="presOf" srcId="{CD12D492-49DD-4A4B-9601-D9F4E6D4AD42}" destId="{22D7B736-C97E-4482-9D4C-4AC148C913F3}" srcOrd="0" destOrd="1" presId="urn:microsoft.com/office/officeart/2005/8/layout/vList6"/>
    <dgm:cxn modelId="{1781A98F-F943-47C3-8B1D-155C2CB8CC9C}" srcId="{419885A1-99F3-480E-BBD1-459A75612C6D}" destId="{8D5DC44C-B214-47ED-8161-41F5F0829A36}" srcOrd="1" destOrd="0" parTransId="{5A552189-D58F-4F1C-8378-461DB4764A5F}" sibTransId="{0ACEBA83-A555-42B9-B2FF-D7CAD54E96A2}"/>
    <dgm:cxn modelId="{B0499994-25FF-4937-A783-702CD6DFFBCC}" type="presOf" srcId="{5D8FFA11-AEC7-40CB-B23B-144646947C0C}" destId="{22D7B736-C97E-4482-9D4C-4AC148C913F3}" srcOrd="0" destOrd="4" presId="urn:microsoft.com/office/officeart/2005/8/layout/vList6"/>
    <dgm:cxn modelId="{D9160FED-FEB7-44F0-A86B-BAA8B7A6D2C9}" type="presOf" srcId="{10B869B1-97A7-407E-93D3-3D07C1E012A0}" destId="{225CD9FA-267E-44B4-8094-84BE42D717CC}" srcOrd="0" destOrd="1" presId="urn:microsoft.com/office/officeart/2005/8/layout/vList6"/>
    <dgm:cxn modelId="{758C15F2-50E8-47C1-9518-78FDEAB53D87}" type="presOf" srcId="{6B6CBB12-F200-429B-BB05-B4B6AD8A0446}" destId="{225CD9FA-267E-44B4-8094-84BE42D717CC}" srcOrd="0" destOrd="4" presId="urn:microsoft.com/office/officeart/2005/8/layout/vList6"/>
    <dgm:cxn modelId="{47F71188-891E-4336-B95F-EC3939AFD2A2}" srcId="{BB90C77C-20ED-4E4B-A4FC-7A02CF80D07B}" destId="{86370290-DFC8-469D-9C88-8AE38E42F879}" srcOrd="2" destOrd="0" parTransId="{DB49CC11-6454-49B2-991F-C3154709F9BF}" sibTransId="{46630337-F7A5-4A51-A50D-261E37312BD0}"/>
    <dgm:cxn modelId="{F0C5B7AE-B3FE-4CD2-8C78-082727A05095}" srcId="{419885A1-99F3-480E-BBD1-459A75612C6D}" destId="{BB90C77C-20ED-4E4B-A4FC-7A02CF80D07B}" srcOrd="0" destOrd="0" parTransId="{344BF6F8-8FE9-427D-A653-58E525E1C702}" sibTransId="{5744BCA7-D719-478A-92E6-AF8DCDEB6123}"/>
    <dgm:cxn modelId="{B50C66B5-8B50-44DD-8AB7-DC7E7F0AC24C}" type="presOf" srcId="{BB90C77C-20ED-4E4B-A4FC-7A02CF80D07B}" destId="{76358D85-A916-4F04-9C54-F652D3AD1984}" srcOrd="0" destOrd="0" presId="urn:microsoft.com/office/officeart/2005/8/layout/vList6"/>
    <dgm:cxn modelId="{CA397947-A22C-4BC1-B0CB-6DE63E44EBE8}" type="presOf" srcId="{A2A6CBB2-840E-4989-B760-3A150CB92375}" destId="{225CD9FA-267E-44B4-8094-84BE42D717CC}" srcOrd="0" destOrd="3" presId="urn:microsoft.com/office/officeart/2005/8/layout/vList6"/>
    <dgm:cxn modelId="{19503806-485B-4A0C-B83E-9F0631F831B2}" type="presOf" srcId="{F20A2E61-B918-4BF0-B49F-75736CF9EDBE}" destId="{22D7B736-C97E-4482-9D4C-4AC148C913F3}" srcOrd="0" destOrd="0" presId="urn:microsoft.com/office/officeart/2005/8/layout/vList6"/>
    <dgm:cxn modelId="{2BBBE5DB-38EA-41FD-A42E-D23E75FFB6C8}" type="presOf" srcId="{CC3ACFB3-24D3-4C09-B789-C8CFFAFEFF6F}" destId="{22D7B736-C97E-4482-9D4C-4AC148C913F3}" srcOrd="0" destOrd="5" presId="urn:microsoft.com/office/officeart/2005/8/layout/vList6"/>
    <dgm:cxn modelId="{6F539A19-C69D-4D36-8FA2-74FCA2CA94CC}" srcId="{946BFF66-F1C5-4710-9FEF-1D9852B8BA8E}" destId="{219A51CB-4909-4DD0-B3CA-7DA422995284}" srcOrd="1" destOrd="0" parTransId="{8F34AFD4-DEC7-402D-9F8A-517AE063412C}" sibTransId="{1C73BF51-3E9A-4232-9773-D6F64A1B146F}"/>
    <dgm:cxn modelId="{960204CC-BE68-41C4-BCCD-C8808DEB5141}" type="presOf" srcId="{419885A1-99F3-480E-BBD1-459A75612C6D}" destId="{93ABD88E-D465-4A25-868A-D009A853AE9E}" srcOrd="0" destOrd="0" presId="urn:microsoft.com/office/officeart/2005/8/layout/vList6"/>
    <dgm:cxn modelId="{0BBCDB6E-E334-4D6D-B2EA-57FC2A4EBF52}" type="presParOf" srcId="{93ABD88E-D465-4A25-868A-D009A853AE9E}" destId="{4BC646CC-093C-4997-86EF-5DC12CE97E00}" srcOrd="0" destOrd="0" presId="urn:microsoft.com/office/officeart/2005/8/layout/vList6"/>
    <dgm:cxn modelId="{B2319100-799D-41C0-BF4A-F8B2601292BE}" type="presParOf" srcId="{4BC646CC-093C-4997-86EF-5DC12CE97E00}" destId="{76358D85-A916-4F04-9C54-F652D3AD1984}" srcOrd="0" destOrd="0" presId="urn:microsoft.com/office/officeart/2005/8/layout/vList6"/>
    <dgm:cxn modelId="{871331BC-ABF1-405E-B346-98FDFF99D759}" type="presParOf" srcId="{4BC646CC-093C-4997-86EF-5DC12CE97E00}" destId="{22D7B736-C97E-4482-9D4C-4AC148C913F3}" srcOrd="1" destOrd="0" presId="urn:microsoft.com/office/officeart/2005/8/layout/vList6"/>
    <dgm:cxn modelId="{99ED3685-25CC-470C-97B2-6A7424381F06}" type="presParOf" srcId="{93ABD88E-D465-4A25-868A-D009A853AE9E}" destId="{67229588-26BF-43BE-A662-F771593FCAA0}" srcOrd="1" destOrd="0" presId="urn:microsoft.com/office/officeart/2005/8/layout/vList6"/>
    <dgm:cxn modelId="{F84A4256-E736-4AD6-A505-CCD565D9F390}" type="presParOf" srcId="{93ABD88E-D465-4A25-868A-D009A853AE9E}" destId="{C5E5E3F4-DEAA-42EE-B249-DC5CC55EB0D6}" srcOrd="2" destOrd="0" presId="urn:microsoft.com/office/officeart/2005/8/layout/vList6"/>
    <dgm:cxn modelId="{903C312E-0195-4CDE-A25C-293D8CC1833E}" type="presParOf" srcId="{C5E5E3F4-DEAA-42EE-B249-DC5CC55EB0D6}" destId="{4FBF7715-955D-452A-932E-B48C131C9DD6}" srcOrd="0" destOrd="0" presId="urn:microsoft.com/office/officeart/2005/8/layout/vList6"/>
    <dgm:cxn modelId="{282883B8-2A62-4906-9C88-7AA8EAD4E8DE}" type="presParOf" srcId="{C5E5E3F4-DEAA-42EE-B249-DC5CC55EB0D6}" destId="{225CD9FA-267E-44B4-8094-84BE42D717CC}" srcOrd="1" destOrd="0" presId="urn:microsoft.com/office/officeart/2005/8/layout/vList6"/>
    <dgm:cxn modelId="{4A833C0C-C3C4-4537-BF6D-0FD6A973801C}" type="presParOf" srcId="{93ABD88E-D465-4A25-868A-D009A853AE9E}" destId="{55C7035B-694F-4CDB-A290-BE6F426BFAF0}" srcOrd="3" destOrd="0" presId="urn:microsoft.com/office/officeart/2005/8/layout/vList6"/>
    <dgm:cxn modelId="{2B65261D-AF70-41A0-9380-430E7590D281}" type="presParOf" srcId="{93ABD88E-D465-4A25-868A-D009A853AE9E}" destId="{43001FAB-D939-4C35-887C-A6EB002F2890}" srcOrd="4" destOrd="0" presId="urn:microsoft.com/office/officeart/2005/8/layout/vList6"/>
    <dgm:cxn modelId="{C51674CC-5931-4007-B229-2FFABE728FE6}" type="presParOf" srcId="{43001FAB-D939-4C35-887C-A6EB002F2890}" destId="{8363AF23-B881-43F5-82D0-423820C1054C}" srcOrd="0" destOrd="0" presId="urn:microsoft.com/office/officeart/2005/8/layout/vList6"/>
    <dgm:cxn modelId="{17E2DECC-5E77-4B15-BAA3-8DA5D3F85368}" type="presParOf" srcId="{43001FAB-D939-4C35-887C-A6EB002F2890}" destId="{1311A5D1-28DF-4B0A-B343-0457BE6BB6B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1C9C46-9821-48B8-A541-BE50EEB6F3B3}"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IN"/>
        </a:p>
      </dgm:t>
    </dgm:pt>
    <dgm:pt modelId="{8D83AD0F-96AE-4694-B674-EDF3F6C4743F}">
      <dgm:prSet phldrT="[Text]">
        <dgm:style>
          <a:lnRef idx="1">
            <a:schemeClr val="accent4"/>
          </a:lnRef>
          <a:fillRef idx="2">
            <a:schemeClr val="accent4"/>
          </a:fillRef>
          <a:effectRef idx="1">
            <a:schemeClr val="accent4"/>
          </a:effectRef>
          <a:fontRef idx="minor">
            <a:schemeClr val="dk1"/>
          </a:fontRef>
        </dgm:style>
      </dgm:prSet>
      <dgm:spPr/>
      <dgm:t>
        <a:bodyPr/>
        <a:lstStyle/>
        <a:p>
          <a:r>
            <a:rPr lang="en-IN" b="1" dirty="0" smtClean="0">
              <a:effectLst>
                <a:outerShdw blurRad="38100" dist="38100" dir="2700000" algn="tl">
                  <a:srgbClr val="000000">
                    <a:alpha val="43137"/>
                  </a:srgbClr>
                </a:outerShdw>
              </a:effectLst>
              <a:latin typeface="+mn-lt"/>
            </a:rPr>
            <a:t>For Human Health</a:t>
          </a:r>
          <a:endParaRPr lang="en-IN" b="1" dirty="0">
            <a:effectLst>
              <a:outerShdw blurRad="38100" dist="38100" dir="2700000" algn="tl">
                <a:srgbClr val="000000">
                  <a:alpha val="43137"/>
                </a:srgbClr>
              </a:outerShdw>
            </a:effectLst>
            <a:latin typeface="+mn-lt"/>
          </a:endParaRPr>
        </a:p>
      </dgm:t>
    </dgm:pt>
    <dgm:pt modelId="{962AEF91-359F-4F59-A27A-C46241B57D6F}" type="parTrans" cxnId="{AA3D16C3-403D-4485-9C16-BAABE8F5EED3}">
      <dgm:prSet/>
      <dgm:spPr/>
      <dgm:t>
        <a:bodyPr/>
        <a:lstStyle/>
        <a:p>
          <a:endParaRPr lang="en-IN"/>
        </a:p>
      </dgm:t>
    </dgm:pt>
    <dgm:pt modelId="{97685655-6064-49D4-ACA2-C8ED31F44325}" type="sibTrans" cxnId="{AA3D16C3-403D-4485-9C16-BAABE8F5EED3}">
      <dgm:prSet/>
      <dgm:spPr/>
      <dgm:t>
        <a:bodyPr/>
        <a:lstStyle/>
        <a:p>
          <a:endParaRPr lang="en-IN"/>
        </a:p>
      </dgm:t>
    </dgm:pt>
    <dgm:pt modelId="{06444D4C-9499-4531-99F1-465DDEFD253E}">
      <dgm:prSet phldrT="[Text]">
        <dgm:style>
          <a:lnRef idx="1">
            <a:schemeClr val="accent5"/>
          </a:lnRef>
          <a:fillRef idx="2">
            <a:schemeClr val="accent5"/>
          </a:fillRef>
          <a:effectRef idx="1">
            <a:schemeClr val="accent5"/>
          </a:effectRef>
          <a:fontRef idx="minor">
            <a:schemeClr val="dk1"/>
          </a:fontRef>
        </dgm:style>
      </dgm:prSet>
      <dgm:spPr/>
      <dgm:t>
        <a:bodyPr/>
        <a:lstStyle/>
        <a:p>
          <a:r>
            <a:rPr lang="en-IN" b="1" dirty="0" smtClean="0">
              <a:effectLst>
                <a:outerShdw blurRad="38100" dist="38100" dir="2700000" algn="tl">
                  <a:srgbClr val="000000">
                    <a:alpha val="43137"/>
                  </a:srgbClr>
                </a:outerShdw>
              </a:effectLst>
            </a:rPr>
            <a:t>For Animal Health</a:t>
          </a:r>
          <a:endParaRPr lang="en-IN" b="1" dirty="0">
            <a:effectLst>
              <a:outerShdw blurRad="38100" dist="38100" dir="2700000" algn="tl">
                <a:srgbClr val="000000">
                  <a:alpha val="43137"/>
                </a:srgbClr>
              </a:outerShdw>
            </a:effectLst>
          </a:endParaRPr>
        </a:p>
      </dgm:t>
    </dgm:pt>
    <dgm:pt modelId="{E200CB4D-88EF-4D67-9A9E-5836076DE10D}" type="parTrans" cxnId="{C9C59EC9-F302-4E00-9ACA-70E1CEC6D845}">
      <dgm:prSet/>
      <dgm:spPr/>
      <dgm:t>
        <a:bodyPr/>
        <a:lstStyle/>
        <a:p>
          <a:endParaRPr lang="en-IN"/>
        </a:p>
      </dgm:t>
    </dgm:pt>
    <dgm:pt modelId="{5B23F1D9-3692-4A7C-9F03-E170A31B5344}" type="sibTrans" cxnId="{C9C59EC9-F302-4E00-9ACA-70E1CEC6D845}">
      <dgm:prSet/>
      <dgm:spPr/>
      <dgm:t>
        <a:bodyPr/>
        <a:lstStyle/>
        <a:p>
          <a:endParaRPr lang="en-IN"/>
        </a:p>
      </dgm:t>
    </dgm:pt>
    <dgm:pt modelId="{04E218A9-0C88-42CC-988B-F9759A8DD471}">
      <dgm:prSet phldrT="[Text]">
        <dgm:style>
          <a:lnRef idx="1">
            <a:schemeClr val="accent6"/>
          </a:lnRef>
          <a:fillRef idx="2">
            <a:schemeClr val="accent6"/>
          </a:fillRef>
          <a:effectRef idx="1">
            <a:schemeClr val="accent6"/>
          </a:effectRef>
          <a:fontRef idx="minor">
            <a:schemeClr val="dk1"/>
          </a:fontRef>
        </dgm:style>
      </dgm:prSet>
      <dgm:spPr/>
      <dgm:t>
        <a:bodyPr/>
        <a:lstStyle/>
        <a:p>
          <a:r>
            <a:rPr lang="en-IN" b="1" dirty="0" smtClean="0">
              <a:effectLst>
                <a:outerShdw blurRad="38100" dist="38100" dir="2700000" algn="tl">
                  <a:srgbClr val="000000">
                    <a:alpha val="43137"/>
                  </a:srgbClr>
                </a:outerShdw>
              </a:effectLst>
            </a:rPr>
            <a:t>For the Environment</a:t>
          </a:r>
          <a:endParaRPr lang="en-IN" b="1" dirty="0">
            <a:effectLst>
              <a:outerShdw blurRad="38100" dist="38100" dir="2700000" algn="tl">
                <a:srgbClr val="000000">
                  <a:alpha val="43137"/>
                </a:srgbClr>
              </a:outerShdw>
            </a:effectLst>
          </a:endParaRPr>
        </a:p>
      </dgm:t>
    </dgm:pt>
    <dgm:pt modelId="{23B94E15-893C-487A-8C77-D64DEDFBD1F6}" type="parTrans" cxnId="{A7720359-5CD0-4BA3-A7C9-AC27C6E0E0C5}">
      <dgm:prSet/>
      <dgm:spPr/>
      <dgm:t>
        <a:bodyPr/>
        <a:lstStyle/>
        <a:p>
          <a:endParaRPr lang="en-IN"/>
        </a:p>
      </dgm:t>
    </dgm:pt>
    <dgm:pt modelId="{BBDDF242-62DA-45DA-B514-F6ED1ABA966D}" type="sibTrans" cxnId="{A7720359-5CD0-4BA3-A7C9-AC27C6E0E0C5}">
      <dgm:prSet/>
      <dgm:spPr/>
      <dgm:t>
        <a:bodyPr/>
        <a:lstStyle/>
        <a:p>
          <a:endParaRPr lang="en-IN"/>
        </a:p>
      </dgm:t>
    </dgm:pt>
    <dgm:pt modelId="{78EAB95B-5010-45BF-B3D1-4F2A0C1C9CE7}">
      <dgm:prSet phldrT="[Text]">
        <dgm:style>
          <a:lnRef idx="1">
            <a:schemeClr val="accent1"/>
          </a:lnRef>
          <a:fillRef idx="2">
            <a:schemeClr val="accent1"/>
          </a:fillRef>
          <a:effectRef idx="1">
            <a:schemeClr val="accent1"/>
          </a:effectRef>
          <a:fontRef idx="minor">
            <a:schemeClr val="dk1"/>
          </a:fontRef>
        </dgm:style>
      </dgm:prSet>
      <dgm:spPr/>
      <dgm:t>
        <a:bodyPr/>
        <a:lstStyle/>
        <a:p>
          <a:r>
            <a:rPr lang="en-US" b="1" dirty="0" smtClean="0">
              <a:effectLst>
                <a:outerShdw blurRad="38100" dist="38100" dir="2700000" algn="tl">
                  <a:srgbClr val="000000">
                    <a:alpha val="43137"/>
                  </a:srgbClr>
                </a:outerShdw>
              </a:effectLst>
            </a:rPr>
            <a:t>For Regulatory and Trade Compliance</a:t>
          </a:r>
          <a:endParaRPr lang="en-IN" b="1" dirty="0">
            <a:effectLst>
              <a:outerShdw blurRad="38100" dist="38100" dir="2700000" algn="tl">
                <a:srgbClr val="000000">
                  <a:alpha val="43137"/>
                </a:srgbClr>
              </a:outerShdw>
            </a:effectLst>
          </a:endParaRPr>
        </a:p>
      </dgm:t>
    </dgm:pt>
    <dgm:pt modelId="{4FC0F525-AB16-471C-9F0C-44F85399890B}" type="parTrans" cxnId="{CC950167-4B82-4E54-BB1C-F00BC2FDDF75}">
      <dgm:prSet/>
      <dgm:spPr/>
      <dgm:t>
        <a:bodyPr/>
        <a:lstStyle/>
        <a:p>
          <a:endParaRPr lang="en-IN"/>
        </a:p>
      </dgm:t>
    </dgm:pt>
    <dgm:pt modelId="{B74B5A76-DA70-49AB-9CDD-522F304B54A0}" type="sibTrans" cxnId="{CC950167-4B82-4E54-BB1C-F00BC2FDDF75}">
      <dgm:prSet/>
      <dgm:spPr/>
      <dgm:t>
        <a:bodyPr/>
        <a:lstStyle/>
        <a:p>
          <a:endParaRPr lang="en-IN"/>
        </a:p>
      </dgm:t>
    </dgm:pt>
    <dgm:pt modelId="{2EC6AFF6-6C0A-499D-A7FB-B1CF30C5A889}" type="pres">
      <dgm:prSet presAssocID="{9E1C9C46-9821-48B8-A541-BE50EEB6F3B3}" presName="diagram" presStyleCnt="0">
        <dgm:presLayoutVars>
          <dgm:dir/>
          <dgm:resizeHandles val="exact"/>
        </dgm:presLayoutVars>
      </dgm:prSet>
      <dgm:spPr/>
      <dgm:t>
        <a:bodyPr/>
        <a:lstStyle/>
        <a:p>
          <a:endParaRPr lang="en-IN"/>
        </a:p>
      </dgm:t>
    </dgm:pt>
    <dgm:pt modelId="{01F434E8-D420-4762-8EDE-045D08B5ED2E}" type="pres">
      <dgm:prSet presAssocID="{8D83AD0F-96AE-4694-B674-EDF3F6C4743F}" presName="node" presStyleLbl="node1" presStyleIdx="0" presStyleCnt="4">
        <dgm:presLayoutVars>
          <dgm:bulletEnabled val="1"/>
        </dgm:presLayoutVars>
      </dgm:prSet>
      <dgm:spPr/>
      <dgm:t>
        <a:bodyPr/>
        <a:lstStyle/>
        <a:p>
          <a:endParaRPr lang="en-IN"/>
        </a:p>
      </dgm:t>
    </dgm:pt>
    <dgm:pt modelId="{09EB9D99-C8E9-4032-805A-742B6579FA18}" type="pres">
      <dgm:prSet presAssocID="{97685655-6064-49D4-ACA2-C8ED31F44325}" presName="sibTrans" presStyleCnt="0"/>
      <dgm:spPr/>
    </dgm:pt>
    <dgm:pt modelId="{098CFEC4-F05A-42A9-9085-671A6447B03F}" type="pres">
      <dgm:prSet presAssocID="{06444D4C-9499-4531-99F1-465DDEFD253E}" presName="node" presStyleLbl="node1" presStyleIdx="1" presStyleCnt="4">
        <dgm:presLayoutVars>
          <dgm:bulletEnabled val="1"/>
        </dgm:presLayoutVars>
      </dgm:prSet>
      <dgm:spPr/>
      <dgm:t>
        <a:bodyPr/>
        <a:lstStyle/>
        <a:p>
          <a:endParaRPr lang="en-IN"/>
        </a:p>
      </dgm:t>
    </dgm:pt>
    <dgm:pt modelId="{74028A41-E5EF-4D96-AC7C-429DAF6F252F}" type="pres">
      <dgm:prSet presAssocID="{5B23F1D9-3692-4A7C-9F03-E170A31B5344}" presName="sibTrans" presStyleCnt="0"/>
      <dgm:spPr/>
    </dgm:pt>
    <dgm:pt modelId="{D88CD340-FBA5-45E4-8C6C-4322BA18F575}" type="pres">
      <dgm:prSet presAssocID="{04E218A9-0C88-42CC-988B-F9759A8DD471}" presName="node" presStyleLbl="node1" presStyleIdx="2" presStyleCnt="4">
        <dgm:presLayoutVars>
          <dgm:bulletEnabled val="1"/>
        </dgm:presLayoutVars>
      </dgm:prSet>
      <dgm:spPr/>
      <dgm:t>
        <a:bodyPr/>
        <a:lstStyle/>
        <a:p>
          <a:endParaRPr lang="en-IN"/>
        </a:p>
      </dgm:t>
    </dgm:pt>
    <dgm:pt modelId="{41421F71-EEAA-4D7C-866D-655A8E15DF41}" type="pres">
      <dgm:prSet presAssocID="{BBDDF242-62DA-45DA-B514-F6ED1ABA966D}" presName="sibTrans" presStyleCnt="0"/>
      <dgm:spPr/>
    </dgm:pt>
    <dgm:pt modelId="{CEC9500A-D190-46AD-84D8-971B1FE2FF14}" type="pres">
      <dgm:prSet presAssocID="{78EAB95B-5010-45BF-B3D1-4F2A0C1C9CE7}" presName="node" presStyleLbl="node1" presStyleIdx="3" presStyleCnt="4">
        <dgm:presLayoutVars>
          <dgm:bulletEnabled val="1"/>
        </dgm:presLayoutVars>
      </dgm:prSet>
      <dgm:spPr/>
      <dgm:t>
        <a:bodyPr/>
        <a:lstStyle/>
        <a:p>
          <a:endParaRPr lang="en-IN"/>
        </a:p>
      </dgm:t>
    </dgm:pt>
  </dgm:ptLst>
  <dgm:cxnLst>
    <dgm:cxn modelId="{7E2364A8-FF9D-4081-9A24-ED7A4AC83B96}" type="presOf" srcId="{06444D4C-9499-4531-99F1-465DDEFD253E}" destId="{098CFEC4-F05A-42A9-9085-671A6447B03F}" srcOrd="0" destOrd="0" presId="urn:microsoft.com/office/officeart/2005/8/layout/default"/>
    <dgm:cxn modelId="{C9C59EC9-F302-4E00-9ACA-70E1CEC6D845}" srcId="{9E1C9C46-9821-48B8-A541-BE50EEB6F3B3}" destId="{06444D4C-9499-4531-99F1-465DDEFD253E}" srcOrd="1" destOrd="0" parTransId="{E200CB4D-88EF-4D67-9A9E-5836076DE10D}" sibTransId="{5B23F1D9-3692-4A7C-9F03-E170A31B5344}"/>
    <dgm:cxn modelId="{CC950167-4B82-4E54-BB1C-F00BC2FDDF75}" srcId="{9E1C9C46-9821-48B8-A541-BE50EEB6F3B3}" destId="{78EAB95B-5010-45BF-B3D1-4F2A0C1C9CE7}" srcOrd="3" destOrd="0" parTransId="{4FC0F525-AB16-471C-9F0C-44F85399890B}" sibTransId="{B74B5A76-DA70-49AB-9CDD-522F304B54A0}"/>
    <dgm:cxn modelId="{A7720359-5CD0-4BA3-A7C9-AC27C6E0E0C5}" srcId="{9E1C9C46-9821-48B8-A541-BE50EEB6F3B3}" destId="{04E218A9-0C88-42CC-988B-F9759A8DD471}" srcOrd="2" destOrd="0" parTransId="{23B94E15-893C-487A-8C77-D64DEDFBD1F6}" sibTransId="{BBDDF242-62DA-45DA-B514-F6ED1ABA966D}"/>
    <dgm:cxn modelId="{AA3D16C3-403D-4485-9C16-BAABE8F5EED3}" srcId="{9E1C9C46-9821-48B8-A541-BE50EEB6F3B3}" destId="{8D83AD0F-96AE-4694-B674-EDF3F6C4743F}" srcOrd="0" destOrd="0" parTransId="{962AEF91-359F-4F59-A27A-C46241B57D6F}" sibTransId="{97685655-6064-49D4-ACA2-C8ED31F44325}"/>
    <dgm:cxn modelId="{3AEA37E4-0748-4030-B647-FD611ECE11F4}" type="presOf" srcId="{04E218A9-0C88-42CC-988B-F9759A8DD471}" destId="{D88CD340-FBA5-45E4-8C6C-4322BA18F575}" srcOrd="0" destOrd="0" presId="urn:microsoft.com/office/officeart/2005/8/layout/default"/>
    <dgm:cxn modelId="{8F3CAB4B-C6D0-4D33-89AA-CAE6DA40A9B2}" type="presOf" srcId="{78EAB95B-5010-45BF-B3D1-4F2A0C1C9CE7}" destId="{CEC9500A-D190-46AD-84D8-971B1FE2FF14}" srcOrd="0" destOrd="0" presId="urn:microsoft.com/office/officeart/2005/8/layout/default"/>
    <dgm:cxn modelId="{C2E2C9E5-14EF-4EC7-AC88-ED5EA86518F4}" type="presOf" srcId="{8D83AD0F-96AE-4694-B674-EDF3F6C4743F}" destId="{01F434E8-D420-4762-8EDE-045D08B5ED2E}" srcOrd="0" destOrd="0" presId="urn:microsoft.com/office/officeart/2005/8/layout/default"/>
    <dgm:cxn modelId="{7A4DB0F5-0D33-4033-99EA-C1636729493E}" type="presOf" srcId="{9E1C9C46-9821-48B8-A541-BE50EEB6F3B3}" destId="{2EC6AFF6-6C0A-499D-A7FB-B1CF30C5A889}" srcOrd="0" destOrd="0" presId="urn:microsoft.com/office/officeart/2005/8/layout/default"/>
    <dgm:cxn modelId="{F839BCAD-1561-487C-A080-E711DD4770BF}" type="presParOf" srcId="{2EC6AFF6-6C0A-499D-A7FB-B1CF30C5A889}" destId="{01F434E8-D420-4762-8EDE-045D08B5ED2E}" srcOrd="0" destOrd="0" presId="urn:microsoft.com/office/officeart/2005/8/layout/default"/>
    <dgm:cxn modelId="{F38357D2-4876-48C9-9299-6980FA581567}" type="presParOf" srcId="{2EC6AFF6-6C0A-499D-A7FB-B1CF30C5A889}" destId="{09EB9D99-C8E9-4032-805A-742B6579FA18}" srcOrd="1" destOrd="0" presId="urn:microsoft.com/office/officeart/2005/8/layout/default"/>
    <dgm:cxn modelId="{FCB0D322-0BA4-4CB6-81F3-2444CF9174C3}" type="presParOf" srcId="{2EC6AFF6-6C0A-499D-A7FB-B1CF30C5A889}" destId="{098CFEC4-F05A-42A9-9085-671A6447B03F}" srcOrd="2" destOrd="0" presId="urn:microsoft.com/office/officeart/2005/8/layout/default"/>
    <dgm:cxn modelId="{9A95AF39-A7D5-45B3-81D4-A3859C23E186}" type="presParOf" srcId="{2EC6AFF6-6C0A-499D-A7FB-B1CF30C5A889}" destId="{74028A41-E5EF-4D96-AC7C-429DAF6F252F}" srcOrd="3" destOrd="0" presId="urn:microsoft.com/office/officeart/2005/8/layout/default"/>
    <dgm:cxn modelId="{5C02ED5A-71CB-4EB1-B07C-20055D8461DC}" type="presParOf" srcId="{2EC6AFF6-6C0A-499D-A7FB-B1CF30C5A889}" destId="{D88CD340-FBA5-45E4-8C6C-4322BA18F575}" srcOrd="4" destOrd="0" presId="urn:microsoft.com/office/officeart/2005/8/layout/default"/>
    <dgm:cxn modelId="{0AC9C3B0-04B6-4890-8238-8117CCC5B65E}" type="presParOf" srcId="{2EC6AFF6-6C0A-499D-A7FB-B1CF30C5A889}" destId="{41421F71-EEAA-4D7C-866D-655A8E15DF41}" srcOrd="5" destOrd="0" presId="urn:microsoft.com/office/officeart/2005/8/layout/default"/>
    <dgm:cxn modelId="{A1E84614-4792-452D-95DC-EB615C795098}" type="presParOf" srcId="{2EC6AFF6-6C0A-499D-A7FB-B1CF30C5A889}" destId="{CEC9500A-D190-46AD-84D8-971B1FE2FF1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A3F830-C0C9-4431-AF82-EF81488408B8}"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IN"/>
        </a:p>
      </dgm:t>
    </dgm:pt>
    <dgm:pt modelId="{C1F36422-E6B1-4909-ABE1-D1F64040A7CC}">
      <dgm:prSet phldrT="[Text]" custT="1"/>
      <dgm:spPr/>
      <dgm:t>
        <a:bodyPr/>
        <a:lstStyle/>
        <a:p>
          <a:r>
            <a:rPr lang="en-IN" sz="1100" b="1" dirty="0" smtClean="0"/>
            <a:t>For Human Health </a:t>
          </a:r>
        </a:p>
        <a:p>
          <a:r>
            <a:rPr lang="en-US" sz="900" b="1" dirty="0" smtClean="0"/>
            <a:t>Food Safety Assurance: </a:t>
          </a:r>
          <a:r>
            <a:rPr lang="en-US" sz="900" dirty="0" smtClean="0"/>
            <a:t>Residue testing ensures that fruits, vegetables, grains, milk, meat, and other food products are safe for consumption and within regulatory limits.
</a:t>
          </a:r>
          <a:r>
            <a:rPr lang="en-US" sz="900" b="1" dirty="0" smtClean="0"/>
            <a:t>Preventing Health Hazards: </a:t>
          </a:r>
          <a:r>
            <a:rPr lang="en-US" sz="900" dirty="0" smtClean="0"/>
            <a:t>Excess pesticide residues are linked to acute poisoning, hormonal disruption, neurological issues, reproductive problems, and long-term illnesses such as cancer.
</a:t>
          </a:r>
          <a:r>
            <a:rPr lang="en-US" sz="900" b="1" dirty="0" smtClean="0"/>
            <a:t>Consumer Confidence: </a:t>
          </a:r>
          <a:r>
            <a:rPr lang="en-US" sz="900" dirty="0" smtClean="0"/>
            <a:t>Testing builds trust among consumers by guaranteeing that the food they eat is safe and of high quality.</a:t>
          </a:r>
          <a:endParaRPr lang="en-IN" sz="900" dirty="0"/>
        </a:p>
      </dgm:t>
    </dgm:pt>
    <dgm:pt modelId="{ED109A3D-1E6B-4D1F-8AFC-21E0CA6D75E0}" type="parTrans" cxnId="{B736BC5B-ADBB-4399-A897-ACB775701255}">
      <dgm:prSet/>
      <dgm:spPr/>
      <dgm:t>
        <a:bodyPr/>
        <a:lstStyle/>
        <a:p>
          <a:endParaRPr lang="en-IN"/>
        </a:p>
      </dgm:t>
    </dgm:pt>
    <dgm:pt modelId="{6FBDD634-CE85-4356-9E4C-D97514C468A1}" type="sibTrans" cxnId="{B736BC5B-ADBB-4399-A897-ACB775701255}">
      <dgm:prSet/>
      <dgm:spPr/>
      <dgm:t>
        <a:bodyPr/>
        <a:lstStyle/>
        <a:p>
          <a:endParaRPr lang="en-IN"/>
        </a:p>
      </dgm:t>
    </dgm:pt>
    <dgm:pt modelId="{42C26CC3-0795-4F13-B9C1-961E45642BA2}">
      <dgm:prSet phldrT="[Text]" custT="1"/>
      <dgm:spPr/>
      <dgm:t>
        <a:bodyPr/>
        <a:lstStyle/>
        <a:p>
          <a:r>
            <a:rPr lang="en-IN" sz="1200" b="1" dirty="0" smtClean="0"/>
            <a:t>For Animal Health</a:t>
          </a:r>
          <a:r>
            <a:rPr lang="en-IN" sz="1200" dirty="0" smtClean="0"/>
            <a:t> </a:t>
          </a:r>
        </a:p>
        <a:p>
          <a:r>
            <a:rPr lang="en-US" sz="900" b="1" dirty="0" smtClean="0"/>
            <a:t>Feed Safety: </a:t>
          </a:r>
          <a:r>
            <a:rPr lang="en-US" sz="900" dirty="0" smtClean="0"/>
            <a:t>Animals often consume feed, fodder, or water that may contain pesticide residues. Testing ensures the safety of animal diets.
</a:t>
          </a:r>
          <a:r>
            <a:rPr lang="en-US" sz="900" b="1" dirty="0" smtClean="0"/>
            <a:t>Preventing Bioaccumulation: </a:t>
          </a:r>
          <a:r>
            <a:rPr lang="en-US" sz="900" dirty="0" smtClean="0"/>
            <a:t>Residues can accumulate in animal tissues, milk, eggs, or meat, eventually entering the human food chain.
</a:t>
          </a:r>
          <a:r>
            <a:rPr lang="en-US" sz="900" b="1" dirty="0" smtClean="0"/>
            <a:t>Protecting Livestock Productivity: </a:t>
          </a:r>
          <a:r>
            <a:rPr lang="en-US" sz="900" dirty="0" smtClean="0"/>
            <a:t>Healthy livestock free from harmful pesticide exposure lead to better productivity and safer animal-derived products.</a:t>
          </a:r>
          <a:endParaRPr lang="en-IN" sz="900" dirty="0"/>
        </a:p>
      </dgm:t>
    </dgm:pt>
    <dgm:pt modelId="{E0D3C51B-BE67-4954-8815-A20C23286A30}" type="parTrans" cxnId="{DAE6FE3D-7656-4378-93E9-9BAC2BDBA3BE}">
      <dgm:prSet/>
      <dgm:spPr/>
      <dgm:t>
        <a:bodyPr/>
        <a:lstStyle/>
        <a:p>
          <a:endParaRPr lang="en-IN"/>
        </a:p>
      </dgm:t>
    </dgm:pt>
    <dgm:pt modelId="{4067DA16-3C14-4B48-9C07-AD52199594BF}" type="sibTrans" cxnId="{DAE6FE3D-7656-4378-93E9-9BAC2BDBA3BE}">
      <dgm:prSet/>
      <dgm:spPr/>
      <dgm:t>
        <a:bodyPr/>
        <a:lstStyle/>
        <a:p>
          <a:endParaRPr lang="en-IN"/>
        </a:p>
      </dgm:t>
    </dgm:pt>
    <dgm:pt modelId="{9A28B532-2E20-410E-9EB8-23421C1C7ABF}">
      <dgm:prSet phldrT="[Text]" custT="1"/>
      <dgm:spPr/>
      <dgm:t>
        <a:bodyPr/>
        <a:lstStyle/>
        <a:p>
          <a:r>
            <a:rPr lang="en-IN" sz="1100" b="1" dirty="0" smtClean="0"/>
            <a:t>For the Environment : </a:t>
          </a:r>
        </a:p>
        <a:p>
          <a:r>
            <a:rPr lang="en-IN" sz="900" b="1" dirty="0" smtClean="0"/>
            <a:t>Soil and Water Protection: </a:t>
          </a:r>
          <a:r>
            <a:rPr lang="en-IN" sz="900" dirty="0" smtClean="0"/>
            <a:t>Residue testing helps monitor contamination in soil, groundwater, rivers, and lakes, preventing long-term ecosystem damage.
</a:t>
          </a:r>
          <a:r>
            <a:rPr lang="en-IN" sz="900" b="1" dirty="0" smtClean="0"/>
            <a:t>Biodiversity Conservation: </a:t>
          </a:r>
          <a:r>
            <a:rPr lang="en-IN" sz="900" dirty="0" smtClean="0"/>
            <a:t>Pesticides can harm non-target organisms such as bees, birds, fish, and beneficial insects. Testing reduces risks to biodiversity.
</a:t>
          </a:r>
          <a:r>
            <a:rPr lang="en-IN" sz="900" b="1" dirty="0" smtClean="0"/>
            <a:t>Sustainable Agriculture: </a:t>
          </a:r>
          <a:r>
            <a:rPr lang="en-IN" sz="900" dirty="0" smtClean="0"/>
            <a:t>Regular monitoring encourages responsible pesticide use, supporting eco-friendly and sustainable farming practices</a:t>
          </a:r>
          <a:r>
            <a:rPr lang="en-IN" sz="1000" dirty="0" smtClean="0"/>
            <a:t>.</a:t>
          </a:r>
          <a:endParaRPr lang="en-IN" sz="1000" dirty="0"/>
        </a:p>
      </dgm:t>
    </dgm:pt>
    <dgm:pt modelId="{38C924D6-8BC5-4315-89DE-018CC867337C}" type="parTrans" cxnId="{EB7952B1-DDA3-450E-9A34-27B0E977D39D}">
      <dgm:prSet/>
      <dgm:spPr/>
      <dgm:t>
        <a:bodyPr/>
        <a:lstStyle/>
        <a:p>
          <a:endParaRPr lang="en-IN"/>
        </a:p>
      </dgm:t>
    </dgm:pt>
    <dgm:pt modelId="{52B52C5B-3182-4B83-8612-0BEDEF7C6B2D}" type="sibTrans" cxnId="{EB7952B1-DDA3-450E-9A34-27B0E977D39D}">
      <dgm:prSet/>
      <dgm:spPr/>
      <dgm:t>
        <a:bodyPr/>
        <a:lstStyle/>
        <a:p>
          <a:endParaRPr lang="en-IN"/>
        </a:p>
      </dgm:t>
    </dgm:pt>
    <dgm:pt modelId="{73FC39B5-E384-4F92-9D92-A6F17BE14A03}">
      <dgm:prSet phldrT="[Text]" custT="1"/>
      <dgm:spPr/>
      <dgm:t>
        <a:bodyPr/>
        <a:lstStyle/>
        <a:p>
          <a:r>
            <a:rPr lang="en-US" sz="1100" b="1" dirty="0" smtClean="0"/>
            <a:t>For Regulatory and Trade Compliance: </a:t>
          </a:r>
        </a:p>
        <a:p>
          <a:r>
            <a:rPr lang="en-US" sz="900" b="1" dirty="0" smtClean="0"/>
            <a:t>Legal Requirements: </a:t>
          </a:r>
          <a:r>
            <a:rPr lang="en-US" sz="900" dirty="0" smtClean="0"/>
            <a:t>National and international food safety authorities (such as FSSAI, EU, Codex, and USFDA) set Maximum Residue Limits (MRLs). Testing ensures compliance with these standards.
</a:t>
          </a:r>
          <a:r>
            <a:rPr lang="en-US" sz="900" b="1" dirty="0" smtClean="0"/>
            <a:t>Facilitating Export and Trade: </a:t>
          </a:r>
          <a:r>
            <a:rPr lang="en-US" sz="900" dirty="0" smtClean="0"/>
            <a:t>Agricultural exports must meet strict residue regulations. Testing helps farmers and producers access global markets without rejection.</a:t>
          </a:r>
          <a:endParaRPr lang="en-IN" sz="900" dirty="0"/>
        </a:p>
      </dgm:t>
    </dgm:pt>
    <dgm:pt modelId="{3AAFFD32-84D4-4A12-BD69-5D12E12957FC}" type="parTrans" cxnId="{BFBBCE00-2CD2-430E-8860-FA3A75E5C675}">
      <dgm:prSet/>
      <dgm:spPr/>
      <dgm:t>
        <a:bodyPr/>
        <a:lstStyle/>
        <a:p>
          <a:endParaRPr lang="en-IN"/>
        </a:p>
      </dgm:t>
    </dgm:pt>
    <dgm:pt modelId="{4BA56B0F-3722-412F-8C32-FB116E39A0CA}" type="sibTrans" cxnId="{BFBBCE00-2CD2-430E-8860-FA3A75E5C675}">
      <dgm:prSet/>
      <dgm:spPr/>
      <dgm:t>
        <a:bodyPr/>
        <a:lstStyle/>
        <a:p>
          <a:endParaRPr lang="en-IN"/>
        </a:p>
      </dgm:t>
    </dgm:pt>
    <dgm:pt modelId="{DB8A4B8E-FBCE-4774-97AF-5E943608BB5F}" type="pres">
      <dgm:prSet presAssocID="{CCA3F830-C0C9-4431-AF82-EF81488408B8}" presName="outerComposite" presStyleCnt="0">
        <dgm:presLayoutVars>
          <dgm:chMax val="5"/>
          <dgm:dir/>
          <dgm:resizeHandles val="exact"/>
        </dgm:presLayoutVars>
      </dgm:prSet>
      <dgm:spPr/>
      <dgm:t>
        <a:bodyPr/>
        <a:lstStyle/>
        <a:p>
          <a:endParaRPr lang="en-IN"/>
        </a:p>
      </dgm:t>
    </dgm:pt>
    <dgm:pt modelId="{5991AD15-A3EF-48C8-8343-7138C06DFEF6}" type="pres">
      <dgm:prSet presAssocID="{CCA3F830-C0C9-4431-AF82-EF81488408B8}" presName="dummyMaxCanvas" presStyleCnt="0">
        <dgm:presLayoutVars/>
      </dgm:prSet>
      <dgm:spPr/>
    </dgm:pt>
    <dgm:pt modelId="{02C7E4E8-F7FD-4E4C-B700-D86209E7E922}" type="pres">
      <dgm:prSet presAssocID="{CCA3F830-C0C9-4431-AF82-EF81488408B8}" presName="FourNodes_1" presStyleLbl="node1" presStyleIdx="0" presStyleCnt="4">
        <dgm:presLayoutVars>
          <dgm:bulletEnabled val="1"/>
        </dgm:presLayoutVars>
      </dgm:prSet>
      <dgm:spPr/>
      <dgm:t>
        <a:bodyPr/>
        <a:lstStyle/>
        <a:p>
          <a:endParaRPr lang="en-IN"/>
        </a:p>
      </dgm:t>
    </dgm:pt>
    <dgm:pt modelId="{D1BD2D41-233D-4753-A115-4DA03950D003}" type="pres">
      <dgm:prSet presAssocID="{CCA3F830-C0C9-4431-AF82-EF81488408B8}" presName="FourNodes_2" presStyleLbl="node1" presStyleIdx="1" presStyleCnt="4">
        <dgm:presLayoutVars>
          <dgm:bulletEnabled val="1"/>
        </dgm:presLayoutVars>
      </dgm:prSet>
      <dgm:spPr/>
      <dgm:t>
        <a:bodyPr/>
        <a:lstStyle/>
        <a:p>
          <a:endParaRPr lang="en-IN"/>
        </a:p>
      </dgm:t>
    </dgm:pt>
    <dgm:pt modelId="{B44612F0-D175-431B-9CDE-65673D2B52E4}" type="pres">
      <dgm:prSet presAssocID="{CCA3F830-C0C9-4431-AF82-EF81488408B8}" presName="FourNodes_3" presStyleLbl="node1" presStyleIdx="2" presStyleCnt="4">
        <dgm:presLayoutVars>
          <dgm:bulletEnabled val="1"/>
        </dgm:presLayoutVars>
      </dgm:prSet>
      <dgm:spPr/>
      <dgm:t>
        <a:bodyPr/>
        <a:lstStyle/>
        <a:p>
          <a:endParaRPr lang="en-IN"/>
        </a:p>
      </dgm:t>
    </dgm:pt>
    <dgm:pt modelId="{E6179B40-D00F-4D21-847F-1C2A2C618676}" type="pres">
      <dgm:prSet presAssocID="{CCA3F830-C0C9-4431-AF82-EF81488408B8}" presName="FourNodes_4" presStyleLbl="node1" presStyleIdx="3" presStyleCnt="4">
        <dgm:presLayoutVars>
          <dgm:bulletEnabled val="1"/>
        </dgm:presLayoutVars>
      </dgm:prSet>
      <dgm:spPr/>
      <dgm:t>
        <a:bodyPr/>
        <a:lstStyle/>
        <a:p>
          <a:endParaRPr lang="en-IN"/>
        </a:p>
      </dgm:t>
    </dgm:pt>
    <dgm:pt modelId="{7D90F2DB-857B-4511-8D0D-4F88064B6B1F}" type="pres">
      <dgm:prSet presAssocID="{CCA3F830-C0C9-4431-AF82-EF81488408B8}" presName="FourConn_1-2" presStyleLbl="fgAccFollowNode1" presStyleIdx="0" presStyleCnt="3">
        <dgm:presLayoutVars>
          <dgm:bulletEnabled val="1"/>
        </dgm:presLayoutVars>
      </dgm:prSet>
      <dgm:spPr/>
      <dgm:t>
        <a:bodyPr/>
        <a:lstStyle/>
        <a:p>
          <a:endParaRPr lang="en-IN"/>
        </a:p>
      </dgm:t>
    </dgm:pt>
    <dgm:pt modelId="{D4DC5C88-1AEE-41FD-885E-3628B19E2D41}" type="pres">
      <dgm:prSet presAssocID="{CCA3F830-C0C9-4431-AF82-EF81488408B8}" presName="FourConn_2-3" presStyleLbl="fgAccFollowNode1" presStyleIdx="1" presStyleCnt="3">
        <dgm:presLayoutVars>
          <dgm:bulletEnabled val="1"/>
        </dgm:presLayoutVars>
      </dgm:prSet>
      <dgm:spPr/>
      <dgm:t>
        <a:bodyPr/>
        <a:lstStyle/>
        <a:p>
          <a:endParaRPr lang="en-IN"/>
        </a:p>
      </dgm:t>
    </dgm:pt>
    <dgm:pt modelId="{BEA20080-E5CD-416D-BAB7-9D41CD7EF5AB}" type="pres">
      <dgm:prSet presAssocID="{CCA3F830-C0C9-4431-AF82-EF81488408B8}" presName="FourConn_3-4" presStyleLbl="fgAccFollowNode1" presStyleIdx="2" presStyleCnt="3">
        <dgm:presLayoutVars>
          <dgm:bulletEnabled val="1"/>
        </dgm:presLayoutVars>
      </dgm:prSet>
      <dgm:spPr/>
      <dgm:t>
        <a:bodyPr/>
        <a:lstStyle/>
        <a:p>
          <a:endParaRPr lang="en-IN"/>
        </a:p>
      </dgm:t>
    </dgm:pt>
    <dgm:pt modelId="{FFB551C9-97BF-4B39-9BBF-CB8F8BB3CE79}" type="pres">
      <dgm:prSet presAssocID="{CCA3F830-C0C9-4431-AF82-EF81488408B8}" presName="FourNodes_1_text" presStyleLbl="node1" presStyleIdx="3" presStyleCnt="4">
        <dgm:presLayoutVars>
          <dgm:bulletEnabled val="1"/>
        </dgm:presLayoutVars>
      </dgm:prSet>
      <dgm:spPr/>
      <dgm:t>
        <a:bodyPr/>
        <a:lstStyle/>
        <a:p>
          <a:endParaRPr lang="en-IN"/>
        </a:p>
      </dgm:t>
    </dgm:pt>
    <dgm:pt modelId="{6B16F591-1D08-4E5A-B68A-276AD29C4DDC}" type="pres">
      <dgm:prSet presAssocID="{CCA3F830-C0C9-4431-AF82-EF81488408B8}" presName="FourNodes_2_text" presStyleLbl="node1" presStyleIdx="3" presStyleCnt="4">
        <dgm:presLayoutVars>
          <dgm:bulletEnabled val="1"/>
        </dgm:presLayoutVars>
      </dgm:prSet>
      <dgm:spPr/>
      <dgm:t>
        <a:bodyPr/>
        <a:lstStyle/>
        <a:p>
          <a:endParaRPr lang="en-IN"/>
        </a:p>
      </dgm:t>
    </dgm:pt>
    <dgm:pt modelId="{F11E5A57-5389-491F-87FE-A7D528AEF3BD}" type="pres">
      <dgm:prSet presAssocID="{CCA3F830-C0C9-4431-AF82-EF81488408B8}" presName="FourNodes_3_text" presStyleLbl="node1" presStyleIdx="3" presStyleCnt="4">
        <dgm:presLayoutVars>
          <dgm:bulletEnabled val="1"/>
        </dgm:presLayoutVars>
      </dgm:prSet>
      <dgm:spPr/>
      <dgm:t>
        <a:bodyPr/>
        <a:lstStyle/>
        <a:p>
          <a:endParaRPr lang="en-IN"/>
        </a:p>
      </dgm:t>
    </dgm:pt>
    <dgm:pt modelId="{CCFF853C-A883-47E1-A727-84676A73FA61}" type="pres">
      <dgm:prSet presAssocID="{CCA3F830-C0C9-4431-AF82-EF81488408B8}" presName="FourNodes_4_text" presStyleLbl="node1" presStyleIdx="3" presStyleCnt="4">
        <dgm:presLayoutVars>
          <dgm:bulletEnabled val="1"/>
        </dgm:presLayoutVars>
      </dgm:prSet>
      <dgm:spPr/>
      <dgm:t>
        <a:bodyPr/>
        <a:lstStyle/>
        <a:p>
          <a:endParaRPr lang="en-IN"/>
        </a:p>
      </dgm:t>
    </dgm:pt>
  </dgm:ptLst>
  <dgm:cxnLst>
    <dgm:cxn modelId="{C90DC4E6-6FCC-4E1B-B0F3-3A849CD929AC}" type="presOf" srcId="{73FC39B5-E384-4F92-9D92-A6F17BE14A03}" destId="{CCFF853C-A883-47E1-A727-84676A73FA61}" srcOrd="1" destOrd="0" presId="urn:microsoft.com/office/officeart/2005/8/layout/vProcess5"/>
    <dgm:cxn modelId="{16192E80-817F-4985-B435-4A57C90944D2}" type="presOf" srcId="{52B52C5B-3182-4B83-8612-0BEDEF7C6B2D}" destId="{BEA20080-E5CD-416D-BAB7-9D41CD7EF5AB}" srcOrd="0" destOrd="0" presId="urn:microsoft.com/office/officeart/2005/8/layout/vProcess5"/>
    <dgm:cxn modelId="{148847BF-D8F5-45BE-A184-EE9A8BD8EE52}" type="presOf" srcId="{42C26CC3-0795-4F13-B9C1-961E45642BA2}" destId="{6B16F591-1D08-4E5A-B68A-276AD29C4DDC}" srcOrd="1" destOrd="0" presId="urn:microsoft.com/office/officeart/2005/8/layout/vProcess5"/>
    <dgm:cxn modelId="{CAC87647-A812-41FD-AE70-AF6841BADB78}" type="presOf" srcId="{CCA3F830-C0C9-4431-AF82-EF81488408B8}" destId="{DB8A4B8E-FBCE-4774-97AF-5E943608BB5F}" srcOrd="0" destOrd="0" presId="urn:microsoft.com/office/officeart/2005/8/layout/vProcess5"/>
    <dgm:cxn modelId="{D5FCD9C2-D83D-4973-BBEF-B97CDE91711F}" type="presOf" srcId="{4067DA16-3C14-4B48-9C07-AD52199594BF}" destId="{D4DC5C88-1AEE-41FD-885E-3628B19E2D41}" srcOrd="0" destOrd="0" presId="urn:microsoft.com/office/officeart/2005/8/layout/vProcess5"/>
    <dgm:cxn modelId="{BFBBCE00-2CD2-430E-8860-FA3A75E5C675}" srcId="{CCA3F830-C0C9-4431-AF82-EF81488408B8}" destId="{73FC39B5-E384-4F92-9D92-A6F17BE14A03}" srcOrd="3" destOrd="0" parTransId="{3AAFFD32-84D4-4A12-BD69-5D12E12957FC}" sibTransId="{4BA56B0F-3722-412F-8C32-FB116E39A0CA}"/>
    <dgm:cxn modelId="{B736BC5B-ADBB-4399-A897-ACB775701255}" srcId="{CCA3F830-C0C9-4431-AF82-EF81488408B8}" destId="{C1F36422-E6B1-4909-ABE1-D1F64040A7CC}" srcOrd="0" destOrd="0" parTransId="{ED109A3D-1E6B-4D1F-8AFC-21E0CA6D75E0}" sibTransId="{6FBDD634-CE85-4356-9E4C-D97514C468A1}"/>
    <dgm:cxn modelId="{DAE6FE3D-7656-4378-93E9-9BAC2BDBA3BE}" srcId="{CCA3F830-C0C9-4431-AF82-EF81488408B8}" destId="{42C26CC3-0795-4F13-B9C1-961E45642BA2}" srcOrd="1" destOrd="0" parTransId="{E0D3C51B-BE67-4954-8815-A20C23286A30}" sibTransId="{4067DA16-3C14-4B48-9C07-AD52199594BF}"/>
    <dgm:cxn modelId="{379B0DA7-A9C9-4C7C-A9F0-B2FA94A71E4F}" type="presOf" srcId="{6FBDD634-CE85-4356-9E4C-D97514C468A1}" destId="{7D90F2DB-857B-4511-8D0D-4F88064B6B1F}" srcOrd="0" destOrd="0" presId="urn:microsoft.com/office/officeart/2005/8/layout/vProcess5"/>
    <dgm:cxn modelId="{75692FC9-942F-48DE-8175-3DC00116623C}" type="presOf" srcId="{42C26CC3-0795-4F13-B9C1-961E45642BA2}" destId="{D1BD2D41-233D-4753-A115-4DA03950D003}" srcOrd="0" destOrd="0" presId="urn:microsoft.com/office/officeart/2005/8/layout/vProcess5"/>
    <dgm:cxn modelId="{9D547DF5-D32C-40CD-A7A5-7CAB20D20820}" type="presOf" srcId="{C1F36422-E6B1-4909-ABE1-D1F64040A7CC}" destId="{FFB551C9-97BF-4B39-9BBF-CB8F8BB3CE79}" srcOrd="1" destOrd="0" presId="urn:microsoft.com/office/officeart/2005/8/layout/vProcess5"/>
    <dgm:cxn modelId="{C8318741-2702-45A0-BFA0-95E5699D48C1}" type="presOf" srcId="{C1F36422-E6B1-4909-ABE1-D1F64040A7CC}" destId="{02C7E4E8-F7FD-4E4C-B700-D86209E7E922}" srcOrd="0" destOrd="0" presId="urn:microsoft.com/office/officeart/2005/8/layout/vProcess5"/>
    <dgm:cxn modelId="{344F0154-2BD6-430C-A06C-20C920571F1F}" type="presOf" srcId="{9A28B532-2E20-410E-9EB8-23421C1C7ABF}" destId="{B44612F0-D175-431B-9CDE-65673D2B52E4}" srcOrd="0" destOrd="0" presId="urn:microsoft.com/office/officeart/2005/8/layout/vProcess5"/>
    <dgm:cxn modelId="{78EE12CB-2493-4980-BEF3-9FAA6D4FAB82}" type="presOf" srcId="{73FC39B5-E384-4F92-9D92-A6F17BE14A03}" destId="{E6179B40-D00F-4D21-847F-1C2A2C618676}" srcOrd="0" destOrd="0" presId="urn:microsoft.com/office/officeart/2005/8/layout/vProcess5"/>
    <dgm:cxn modelId="{EB7952B1-DDA3-450E-9A34-27B0E977D39D}" srcId="{CCA3F830-C0C9-4431-AF82-EF81488408B8}" destId="{9A28B532-2E20-410E-9EB8-23421C1C7ABF}" srcOrd="2" destOrd="0" parTransId="{38C924D6-8BC5-4315-89DE-018CC867337C}" sibTransId="{52B52C5B-3182-4B83-8612-0BEDEF7C6B2D}"/>
    <dgm:cxn modelId="{5247D770-FC2B-4D59-B060-8329F6D744C7}" type="presOf" srcId="{9A28B532-2E20-410E-9EB8-23421C1C7ABF}" destId="{F11E5A57-5389-491F-87FE-A7D528AEF3BD}" srcOrd="1" destOrd="0" presId="urn:microsoft.com/office/officeart/2005/8/layout/vProcess5"/>
    <dgm:cxn modelId="{88367992-FCBA-4135-B816-999175562A48}" type="presParOf" srcId="{DB8A4B8E-FBCE-4774-97AF-5E943608BB5F}" destId="{5991AD15-A3EF-48C8-8343-7138C06DFEF6}" srcOrd="0" destOrd="0" presId="urn:microsoft.com/office/officeart/2005/8/layout/vProcess5"/>
    <dgm:cxn modelId="{BC940A17-FB97-4AA6-B621-18C39125AA1F}" type="presParOf" srcId="{DB8A4B8E-FBCE-4774-97AF-5E943608BB5F}" destId="{02C7E4E8-F7FD-4E4C-B700-D86209E7E922}" srcOrd="1" destOrd="0" presId="urn:microsoft.com/office/officeart/2005/8/layout/vProcess5"/>
    <dgm:cxn modelId="{C16C1325-8BD5-47CA-90F8-ABA23D7FA8EF}" type="presParOf" srcId="{DB8A4B8E-FBCE-4774-97AF-5E943608BB5F}" destId="{D1BD2D41-233D-4753-A115-4DA03950D003}" srcOrd="2" destOrd="0" presId="urn:microsoft.com/office/officeart/2005/8/layout/vProcess5"/>
    <dgm:cxn modelId="{2542B1F5-3BC7-4E7E-8AC9-AD6CE940937F}" type="presParOf" srcId="{DB8A4B8E-FBCE-4774-97AF-5E943608BB5F}" destId="{B44612F0-D175-431B-9CDE-65673D2B52E4}" srcOrd="3" destOrd="0" presId="urn:microsoft.com/office/officeart/2005/8/layout/vProcess5"/>
    <dgm:cxn modelId="{6B8EC77D-A203-4D0E-AE7E-9F7F24DD9072}" type="presParOf" srcId="{DB8A4B8E-FBCE-4774-97AF-5E943608BB5F}" destId="{E6179B40-D00F-4D21-847F-1C2A2C618676}" srcOrd="4" destOrd="0" presId="urn:microsoft.com/office/officeart/2005/8/layout/vProcess5"/>
    <dgm:cxn modelId="{7A66F274-1AAF-4253-A476-9DB083BE7727}" type="presParOf" srcId="{DB8A4B8E-FBCE-4774-97AF-5E943608BB5F}" destId="{7D90F2DB-857B-4511-8D0D-4F88064B6B1F}" srcOrd="5" destOrd="0" presId="urn:microsoft.com/office/officeart/2005/8/layout/vProcess5"/>
    <dgm:cxn modelId="{F5AE0D74-DF33-4EAD-A451-DDE7452C7127}" type="presParOf" srcId="{DB8A4B8E-FBCE-4774-97AF-5E943608BB5F}" destId="{D4DC5C88-1AEE-41FD-885E-3628B19E2D41}" srcOrd="6" destOrd="0" presId="urn:microsoft.com/office/officeart/2005/8/layout/vProcess5"/>
    <dgm:cxn modelId="{8D2DB9F1-CE47-483A-8112-A9882857DDB8}" type="presParOf" srcId="{DB8A4B8E-FBCE-4774-97AF-5E943608BB5F}" destId="{BEA20080-E5CD-416D-BAB7-9D41CD7EF5AB}" srcOrd="7" destOrd="0" presId="urn:microsoft.com/office/officeart/2005/8/layout/vProcess5"/>
    <dgm:cxn modelId="{29DF0625-C3AC-41E7-AB19-F1DF9D376202}" type="presParOf" srcId="{DB8A4B8E-FBCE-4774-97AF-5E943608BB5F}" destId="{FFB551C9-97BF-4B39-9BBF-CB8F8BB3CE79}" srcOrd="8" destOrd="0" presId="urn:microsoft.com/office/officeart/2005/8/layout/vProcess5"/>
    <dgm:cxn modelId="{F2B93694-E743-463B-995B-7C95772D44E1}" type="presParOf" srcId="{DB8A4B8E-FBCE-4774-97AF-5E943608BB5F}" destId="{6B16F591-1D08-4E5A-B68A-276AD29C4DDC}" srcOrd="9" destOrd="0" presId="urn:microsoft.com/office/officeart/2005/8/layout/vProcess5"/>
    <dgm:cxn modelId="{B493F690-9E9C-4CFA-AD89-67CB5E29CE35}" type="presParOf" srcId="{DB8A4B8E-FBCE-4774-97AF-5E943608BB5F}" destId="{F11E5A57-5389-491F-87FE-A7D528AEF3BD}" srcOrd="10" destOrd="0" presId="urn:microsoft.com/office/officeart/2005/8/layout/vProcess5"/>
    <dgm:cxn modelId="{6DD9F7B0-20C7-452B-BB91-3EF86DB59740}" type="presParOf" srcId="{DB8A4B8E-FBCE-4774-97AF-5E943608BB5F}" destId="{CCFF853C-A883-47E1-A727-84676A73FA6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D3453B-11AD-43D6-A558-B75F85DD4092}"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IN"/>
        </a:p>
      </dgm:t>
    </dgm:pt>
    <dgm:pt modelId="{1648F931-4334-4A87-9CB5-3F9447F1AC9F}">
      <dgm:prSet phldrT="[Text]" custT="1"/>
      <dgm:spPr/>
      <dgm:t>
        <a:bodyPr/>
        <a:lstStyle/>
        <a:p>
          <a:r>
            <a:rPr lang="en-IN" sz="1400" b="1" dirty="0" smtClean="0"/>
            <a:t>Sample Receipt and Storage:</a:t>
          </a:r>
        </a:p>
        <a:p>
          <a:r>
            <a:rPr lang="en-IN" sz="1200" dirty="0" smtClean="0"/>
            <a:t>Receive sample under chilled conditions (0–4°C).</a:t>
          </a:r>
        </a:p>
        <a:p>
          <a:r>
            <a:rPr lang="en-IN" sz="1200" dirty="0" smtClean="0"/>
            <a:t>Log sample in sample register.</a:t>
          </a:r>
        </a:p>
        <a:p>
          <a:r>
            <a:rPr lang="en-IN" sz="1200" dirty="0" smtClean="0"/>
            <a:t>Store perishable items in fridge; long-term in freezer (-20°C or lower).</a:t>
          </a:r>
          <a:endParaRPr lang="en-IN" sz="1400" b="1" dirty="0"/>
        </a:p>
      </dgm:t>
    </dgm:pt>
    <dgm:pt modelId="{3B3B7542-3DCF-4819-9EFB-9EE8D0F62F57}" type="parTrans" cxnId="{D93C215E-F9E6-4C55-ACD3-BE97C1BCD5A0}">
      <dgm:prSet/>
      <dgm:spPr/>
      <dgm:t>
        <a:bodyPr/>
        <a:lstStyle/>
        <a:p>
          <a:endParaRPr lang="en-IN"/>
        </a:p>
      </dgm:t>
    </dgm:pt>
    <dgm:pt modelId="{C55BBCE4-6AB7-4E15-BBE4-E922895ACDD0}" type="sibTrans" cxnId="{D93C215E-F9E6-4C55-ACD3-BE97C1BCD5A0}">
      <dgm:prSet/>
      <dgm:spPr/>
      <dgm:t>
        <a:bodyPr/>
        <a:lstStyle/>
        <a:p>
          <a:endParaRPr lang="en-IN"/>
        </a:p>
      </dgm:t>
    </dgm:pt>
    <dgm:pt modelId="{8E076ACD-B48C-48A3-B063-AE5986D61EE1}">
      <dgm:prSet phldrT="[Text]" custT="1"/>
      <dgm:spPr/>
      <dgm:t>
        <a:bodyPr/>
        <a:lstStyle/>
        <a:p>
          <a:r>
            <a:rPr lang="en-IN" sz="1400" b="1" dirty="0" smtClean="0"/>
            <a:t>Commination (Grinding/Blending)</a:t>
          </a:r>
        </a:p>
        <a:p>
          <a:r>
            <a:rPr lang="en-IN" sz="1200" dirty="0" smtClean="0"/>
            <a:t>Homogenize the entire laboratory sample to ensure even distribution of residues.</a:t>
          </a:r>
        </a:p>
        <a:p>
          <a:r>
            <a:rPr lang="en-IN" sz="1200" dirty="0" smtClean="0"/>
            <a:t>Use knife mills, blenders, or cryogenic grinding (for high-fat/freeze-sensitive samples).</a:t>
          </a:r>
        </a:p>
        <a:p>
          <a:r>
            <a:rPr lang="en-IN" sz="1200" dirty="0" smtClean="0"/>
            <a:t>Avoid contamination and heat build up during grinding.</a:t>
          </a:r>
          <a:endParaRPr lang="en-IN" sz="1200" dirty="0"/>
        </a:p>
      </dgm:t>
    </dgm:pt>
    <dgm:pt modelId="{6080864D-8591-40B0-9F57-79C48459DF49}" type="parTrans" cxnId="{0EC7B20B-A6CA-4864-8A65-3861B9237D02}">
      <dgm:prSet/>
      <dgm:spPr/>
      <dgm:t>
        <a:bodyPr/>
        <a:lstStyle/>
        <a:p>
          <a:endParaRPr lang="en-IN"/>
        </a:p>
      </dgm:t>
    </dgm:pt>
    <dgm:pt modelId="{F72E3DFB-CE9C-49EC-8AC5-2B584AC69F8A}" type="sibTrans" cxnId="{0EC7B20B-A6CA-4864-8A65-3861B9237D02}">
      <dgm:prSet/>
      <dgm:spPr/>
      <dgm:t>
        <a:bodyPr/>
        <a:lstStyle/>
        <a:p>
          <a:endParaRPr lang="en-IN"/>
        </a:p>
      </dgm:t>
    </dgm:pt>
    <dgm:pt modelId="{D09C5BDF-5204-4A35-ACA9-17B2A5415259}">
      <dgm:prSet phldrT="[Text]" custT="1"/>
      <dgm:spPr/>
      <dgm:t>
        <a:bodyPr/>
        <a:lstStyle/>
        <a:p>
          <a:r>
            <a:rPr lang="en-IN" sz="1400" b="1" dirty="0" smtClean="0"/>
            <a:t>Subsampling from Homogenate</a:t>
          </a:r>
        </a:p>
        <a:p>
          <a:r>
            <a:rPr lang="en-IN" sz="1200" dirty="0" smtClean="0"/>
            <a:t>Mix homogenized sample thoroughly before subsampling.</a:t>
          </a:r>
        </a:p>
        <a:p>
          <a:r>
            <a:rPr lang="en-IN" sz="1200" dirty="0" smtClean="0"/>
            <a:t>Weigh subsample (e.g., 10–15 g) into extraction tube.</a:t>
          </a:r>
        </a:p>
        <a:p>
          <a:r>
            <a:rPr lang="en-IN" sz="1200" dirty="0" smtClean="0"/>
            <a:t>Proceed immediately with QuEChERS or freeze until extraction.</a:t>
          </a:r>
          <a:endParaRPr lang="en-IN" sz="1200" dirty="0"/>
        </a:p>
      </dgm:t>
    </dgm:pt>
    <dgm:pt modelId="{694DFB5C-08DA-4796-BDB2-3D15DAA6FAAB}" type="parTrans" cxnId="{7DD11477-B16B-4453-B62C-F69D130F78A4}">
      <dgm:prSet/>
      <dgm:spPr/>
      <dgm:t>
        <a:bodyPr/>
        <a:lstStyle/>
        <a:p>
          <a:endParaRPr lang="en-IN"/>
        </a:p>
      </dgm:t>
    </dgm:pt>
    <dgm:pt modelId="{DF9629C3-B32E-4C9F-94F4-1A558150CA86}" type="sibTrans" cxnId="{7DD11477-B16B-4453-B62C-F69D130F78A4}">
      <dgm:prSet/>
      <dgm:spPr/>
      <dgm:t>
        <a:bodyPr/>
        <a:lstStyle/>
        <a:p>
          <a:endParaRPr lang="en-IN"/>
        </a:p>
      </dgm:t>
    </dgm:pt>
    <dgm:pt modelId="{B56E266C-6DA5-4D29-8E29-C25E1D4A55AF}" type="pres">
      <dgm:prSet presAssocID="{2BD3453B-11AD-43D6-A558-B75F85DD4092}" presName="outerComposite" presStyleCnt="0">
        <dgm:presLayoutVars>
          <dgm:chMax val="5"/>
          <dgm:dir/>
          <dgm:resizeHandles val="exact"/>
        </dgm:presLayoutVars>
      </dgm:prSet>
      <dgm:spPr/>
      <dgm:t>
        <a:bodyPr/>
        <a:lstStyle/>
        <a:p>
          <a:endParaRPr lang="en-IN"/>
        </a:p>
      </dgm:t>
    </dgm:pt>
    <dgm:pt modelId="{3998FFC2-68AF-4C05-A532-A0A0FD6BB0A2}" type="pres">
      <dgm:prSet presAssocID="{2BD3453B-11AD-43D6-A558-B75F85DD4092}" presName="dummyMaxCanvas" presStyleCnt="0">
        <dgm:presLayoutVars/>
      </dgm:prSet>
      <dgm:spPr/>
    </dgm:pt>
    <dgm:pt modelId="{64213CA7-C28C-44BD-8A19-9D5314562BD5}" type="pres">
      <dgm:prSet presAssocID="{2BD3453B-11AD-43D6-A558-B75F85DD4092}" presName="ThreeNodes_1" presStyleLbl="node1" presStyleIdx="0" presStyleCnt="3">
        <dgm:presLayoutVars>
          <dgm:bulletEnabled val="1"/>
        </dgm:presLayoutVars>
      </dgm:prSet>
      <dgm:spPr/>
      <dgm:t>
        <a:bodyPr/>
        <a:lstStyle/>
        <a:p>
          <a:endParaRPr lang="en-IN"/>
        </a:p>
      </dgm:t>
    </dgm:pt>
    <dgm:pt modelId="{B5F587B8-D4CB-4EDD-8595-48C1E5572D94}" type="pres">
      <dgm:prSet presAssocID="{2BD3453B-11AD-43D6-A558-B75F85DD4092}" presName="ThreeNodes_2" presStyleLbl="node1" presStyleIdx="1" presStyleCnt="3">
        <dgm:presLayoutVars>
          <dgm:bulletEnabled val="1"/>
        </dgm:presLayoutVars>
      </dgm:prSet>
      <dgm:spPr/>
      <dgm:t>
        <a:bodyPr/>
        <a:lstStyle/>
        <a:p>
          <a:endParaRPr lang="en-IN"/>
        </a:p>
      </dgm:t>
    </dgm:pt>
    <dgm:pt modelId="{366EF709-A1D1-4BFF-99E4-618AE58CFCC6}" type="pres">
      <dgm:prSet presAssocID="{2BD3453B-11AD-43D6-A558-B75F85DD4092}" presName="ThreeNodes_3" presStyleLbl="node1" presStyleIdx="2" presStyleCnt="3">
        <dgm:presLayoutVars>
          <dgm:bulletEnabled val="1"/>
        </dgm:presLayoutVars>
      </dgm:prSet>
      <dgm:spPr/>
      <dgm:t>
        <a:bodyPr/>
        <a:lstStyle/>
        <a:p>
          <a:endParaRPr lang="en-IN"/>
        </a:p>
      </dgm:t>
    </dgm:pt>
    <dgm:pt modelId="{D1E7902E-6C4B-43EF-A71F-D84598CE920C}" type="pres">
      <dgm:prSet presAssocID="{2BD3453B-11AD-43D6-A558-B75F85DD4092}" presName="ThreeConn_1-2" presStyleLbl="fgAccFollowNode1" presStyleIdx="0" presStyleCnt="2">
        <dgm:presLayoutVars>
          <dgm:bulletEnabled val="1"/>
        </dgm:presLayoutVars>
      </dgm:prSet>
      <dgm:spPr/>
      <dgm:t>
        <a:bodyPr/>
        <a:lstStyle/>
        <a:p>
          <a:endParaRPr lang="en-IN"/>
        </a:p>
      </dgm:t>
    </dgm:pt>
    <dgm:pt modelId="{4D7F17B9-3918-4190-8E18-61CA7C254384}" type="pres">
      <dgm:prSet presAssocID="{2BD3453B-11AD-43D6-A558-B75F85DD4092}" presName="ThreeConn_2-3" presStyleLbl="fgAccFollowNode1" presStyleIdx="1" presStyleCnt="2">
        <dgm:presLayoutVars>
          <dgm:bulletEnabled val="1"/>
        </dgm:presLayoutVars>
      </dgm:prSet>
      <dgm:spPr/>
      <dgm:t>
        <a:bodyPr/>
        <a:lstStyle/>
        <a:p>
          <a:endParaRPr lang="en-IN"/>
        </a:p>
      </dgm:t>
    </dgm:pt>
    <dgm:pt modelId="{AFD966DC-35C4-4456-AEED-7E3EF2F1CE86}" type="pres">
      <dgm:prSet presAssocID="{2BD3453B-11AD-43D6-A558-B75F85DD4092}" presName="ThreeNodes_1_text" presStyleLbl="node1" presStyleIdx="2" presStyleCnt="3">
        <dgm:presLayoutVars>
          <dgm:bulletEnabled val="1"/>
        </dgm:presLayoutVars>
      </dgm:prSet>
      <dgm:spPr/>
      <dgm:t>
        <a:bodyPr/>
        <a:lstStyle/>
        <a:p>
          <a:endParaRPr lang="en-IN"/>
        </a:p>
      </dgm:t>
    </dgm:pt>
    <dgm:pt modelId="{52B0A352-3B91-447C-B372-DCAEA29685B1}" type="pres">
      <dgm:prSet presAssocID="{2BD3453B-11AD-43D6-A558-B75F85DD4092}" presName="ThreeNodes_2_text" presStyleLbl="node1" presStyleIdx="2" presStyleCnt="3">
        <dgm:presLayoutVars>
          <dgm:bulletEnabled val="1"/>
        </dgm:presLayoutVars>
      </dgm:prSet>
      <dgm:spPr/>
      <dgm:t>
        <a:bodyPr/>
        <a:lstStyle/>
        <a:p>
          <a:endParaRPr lang="en-IN"/>
        </a:p>
      </dgm:t>
    </dgm:pt>
    <dgm:pt modelId="{D3B8645C-281A-472B-880C-ABB1B049F5AF}" type="pres">
      <dgm:prSet presAssocID="{2BD3453B-11AD-43D6-A558-B75F85DD4092}" presName="ThreeNodes_3_text" presStyleLbl="node1" presStyleIdx="2" presStyleCnt="3">
        <dgm:presLayoutVars>
          <dgm:bulletEnabled val="1"/>
        </dgm:presLayoutVars>
      </dgm:prSet>
      <dgm:spPr/>
      <dgm:t>
        <a:bodyPr/>
        <a:lstStyle/>
        <a:p>
          <a:endParaRPr lang="en-IN"/>
        </a:p>
      </dgm:t>
    </dgm:pt>
  </dgm:ptLst>
  <dgm:cxnLst>
    <dgm:cxn modelId="{7DD11477-B16B-4453-B62C-F69D130F78A4}" srcId="{2BD3453B-11AD-43D6-A558-B75F85DD4092}" destId="{D09C5BDF-5204-4A35-ACA9-17B2A5415259}" srcOrd="2" destOrd="0" parTransId="{694DFB5C-08DA-4796-BDB2-3D15DAA6FAAB}" sibTransId="{DF9629C3-B32E-4C9F-94F4-1A558150CA86}"/>
    <dgm:cxn modelId="{E8621AE3-C5C1-4387-BA89-E7725D24A526}" type="presOf" srcId="{D09C5BDF-5204-4A35-ACA9-17B2A5415259}" destId="{D3B8645C-281A-472B-880C-ABB1B049F5AF}" srcOrd="1" destOrd="0" presId="urn:microsoft.com/office/officeart/2005/8/layout/vProcess5"/>
    <dgm:cxn modelId="{BA34A6C2-C083-46E7-8181-1E8DDA92C72C}" type="presOf" srcId="{F72E3DFB-CE9C-49EC-8AC5-2B584AC69F8A}" destId="{4D7F17B9-3918-4190-8E18-61CA7C254384}" srcOrd="0" destOrd="0" presId="urn:microsoft.com/office/officeart/2005/8/layout/vProcess5"/>
    <dgm:cxn modelId="{EDA40128-DE77-4E80-81BB-A36BE259E521}" type="presOf" srcId="{1648F931-4334-4A87-9CB5-3F9447F1AC9F}" destId="{64213CA7-C28C-44BD-8A19-9D5314562BD5}" srcOrd="0" destOrd="0" presId="urn:microsoft.com/office/officeart/2005/8/layout/vProcess5"/>
    <dgm:cxn modelId="{DEF2032D-0E7E-4D43-9E42-AE81FD45C232}" type="presOf" srcId="{8E076ACD-B48C-48A3-B063-AE5986D61EE1}" destId="{B5F587B8-D4CB-4EDD-8595-48C1E5572D94}" srcOrd="0" destOrd="0" presId="urn:microsoft.com/office/officeart/2005/8/layout/vProcess5"/>
    <dgm:cxn modelId="{D0061894-BC38-4942-A719-D48EE15CB1D6}" type="presOf" srcId="{2BD3453B-11AD-43D6-A558-B75F85DD4092}" destId="{B56E266C-6DA5-4D29-8E29-C25E1D4A55AF}" srcOrd="0" destOrd="0" presId="urn:microsoft.com/office/officeart/2005/8/layout/vProcess5"/>
    <dgm:cxn modelId="{A6B64C79-33B2-4717-BD56-8584841F425A}" type="presOf" srcId="{8E076ACD-B48C-48A3-B063-AE5986D61EE1}" destId="{52B0A352-3B91-447C-B372-DCAEA29685B1}" srcOrd="1" destOrd="0" presId="urn:microsoft.com/office/officeart/2005/8/layout/vProcess5"/>
    <dgm:cxn modelId="{028CB45A-2669-4D02-B3FB-E927692AEB5C}" type="presOf" srcId="{D09C5BDF-5204-4A35-ACA9-17B2A5415259}" destId="{366EF709-A1D1-4BFF-99E4-618AE58CFCC6}" srcOrd="0" destOrd="0" presId="urn:microsoft.com/office/officeart/2005/8/layout/vProcess5"/>
    <dgm:cxn modelId="{45D6EDE7-C5F8-4C5E-91C8-A211802F9D25}" type="presOf" srcId="{C55BBCE4-6AB7-4E15-BBE4-E922895ACDD0}" destId="{D1E7902E-6C4B-43EF-A71F-D84598CE920C}" srcOrd="0" destOrd="0" presId="urn:microsoft.com/office/officeart/2005/8/layout/vProcess5"/>
    <dgm:cxn modelId="{3A2C874E-0E94-4E0B-A8A8-CD01BFFF2679}" type="presOf" srcId="{1648F931-4334-4A87-9CB5-3F9447F1AC9F}" destId="{AFD966DC-35C4-4456-AEED-7E3EF2F1CE86}" srcOrd="1" destOrd="0" presId="urn:microsoft.com/office/officeart/2005/8/layout/vProcess5"/>
    <dgm:cxn modelId="{D93C215E-F9E6-4C55-ACD3-BE97C1BCD5A0}" srcId="{2BD3453B-11AD-43D6-A558-B75F85DD4092}" destId="{1648F931-4334-4A87-9CB5-3F9447F1AC9F}" srcOrd="0" destOrd="0" parTransId="{3B3B7542-3DCF-4819-9EFB-9EE8D0F62F57}" sibTransId="{C55BBCE4-6AB7-4E15-BBE4-E922895ACDD0}"/>
    <dgm:cxn modelId="{0EC7B20B-A6CA-4864-8A65-3861B9237D02}" srcId="{2BD3453B-11AD-43D6-A558-B75F85DD4092}" destId="{8E076ACD-B48C-48A3-B063-AE5986D61EE1}" srcOrd="1" destOrd="0" parTransId="{6080864D-8591-40B0-9F57-79C48459DF49}" sibTransId="{F72E3DFB-CE9C-49EC-8AC5-2B584AC69F8A}"/>
    <dgm:cxn modelId="{91C2316F-4B69-450D-A579-35DA5619A26B}" type="presParOf" srcId="{B56E266C-6DA5-4D29-8E29-C25E1D4A55AF}" destId="{3998FFC2-68AF-4C05-A532-A0A0FD6BB0A2}" srcOrd="0" destOrd="0" presId="urn:microsoft.com/office/officeart/2005/8/layout/vProcess5"/>
    <dgm:cxn modelId="{ADB0E6F6-61AA-4EC6-9C7A-DE7C72ED8098}" type="presParOf" srcId="{B56E266C-6DA5-4D29-8E29-C25E1D4A55AF}" destId="{64213CA7-C28C-44BD-8A19-9D5314562BD5}" srcOrd="1" destOrd="0" presId="urn:microsoft.com/office/officeart/2005/8/layout/vProcess5"/>
    <dgm:cxn modelId="{BBAB97E5-1FFD-44E4-8B7B-8E0B4A032ACC}" type="presParOf" srcId="{B56E266C-6DA5-4D29-8E29-C25E1D4A55AF}" destId="{B5F587B8-D4CB-4EDD-8595-48C1E5572D94}" srcOrd="2" destOrd="0" presId="urn:microsoft.com/office/officeart/2005/8/layout/vProcess5"/>
    <dgm:cxn modelId="{8F854C02-2182-406B-B3E9-CE869E2A4E24}" type="presParOf" srcId="{B56E266C-6DA5-4D29-8E29-C25E1D4A55AF}" destId="{366EF709-A1D1-4BFF-99E4-618AE58CFCC6}" srcOrd="3" destOrd="0" presId="urn:microsoft.com/office/officeart/2005/8/layout/vProcess5"/>
    <dgm:cxn modelId="{80191D40-D9D5-42B1-81C5-82C5377F052D}" type="presParOf" srcId="{B56E266C-6DA5-4D29-8E29-C25E1D4A55AF}" destId="{D1E7902E-6C4B-43EF-A71F-D84598CE920C}" srcOrd="4" destOrd="0" presId="urn:microsoft.com/office/officeart/2005/8/layout/vProcess5"/>
    <dgm:cxn modelId="{FDA254AD-24B6-4DFA-B71B-7817735A7E00}" type="presParOf" srcId="{B56E266C-6DA5-4D29-8E29-C25E1D4A55AF}" destId="{4D7F17B9-3918-4190-8E18-61CA7C254384}" srcOrd="5" destOrd="0" presId="urn:microsoft.com/office/officeart/2005/8/layout/vProcess5"/>
    <dgm:cxn modelId="{53340F1B-8FD2-4437-A188-B133AF2AA001}" type="presParOf" srcId="{B56E266C-6DA5-4D29-8E29-C25E1D4A55AF}" destId="{AFD966DC-35C4-4456-AEED-7E3EF2F1CE86}" srcOrd="6" destOrd="0" presId="urn:microsoft.com/office/officeart/2005/8/layout/vProcess5"/>
    <dgm:cxn modelId="{1D5D0FF5-79AE-46B9-A9AC-473559031168}" type="presParOf" srcId="{B56E266C-6DA5-4D29-8E29-C25E1D4A55AF}" destId="{52B0A352-3B91-447C-B372-DCAEA29685B1}" srcOrd="7" destOrd="0" presId="urn:microsoft.com/office/officeart/2005/8/layout/vProcess5"/>
    <dgm:cxn modelId="{8D0792BE-F7EC-44A6-A1B4-8A53ED322398}" type="presParOf" srcId="{B56E266C-6DA5-4D29-8E29-C25E1D4A55AF}" destId="{D3B8645C-281A-472B-880C-ABB1B049F5A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F5AD62C-E0EE-45A7-B216-0046C06B790B}"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IN"/>
        </a:p>
      </dgm:t>
    </dgm:pt>
    <dgm:pt modelId="{9BA16897-4668-427F-ACE7-703FF9CEE74D}">
      <dgm:prSet phldrT="[Text]"/>
      <dgm:spPr/>
      <dgm:t>
        <a:bodyPr/>
        <a:lstStyle/>
        <a:p>
          <a:pPr algn="l"/>
          <a:r>
            <a:rPr lang="en-IN" b="1" dirty="0" smtClean="0">
              <a:solidFill>
                <a:srgbClr val="FF0000"/>
              </a:solidFill>
              <a:effectLst>
                <a:outerShdw blurRad="38100" dist="38100" dir="2700000" algn="tl">
                  <a:srgbClr val="000000">
                    <a:alpha val="43137"/>
                  </a:srgbClr>
                </a:outerShdw>
              </a:effectLst>
            </a:rPr>
            <a:t>Qu</a:t>
          </a:r>
          <a:r>
            <a:rPr lang="en-IN" b="1" dirty="0" smtClean="0">
              <a:effectLst>
                <a:outerShdw blurRad="38100" dist="38100" dir="2700000" algn="tl">
                  <a:srgbClr val="000000">
                    <a:alpha val="43137"/>
                  </a:srgbClr>
                </a:outerShdw>
              </a:effectLst>
            </a:rPr>
            <a:t>ick</a:t>
          </a:r>
          <a:endParaRPr lang="en-IN" dirty="0"/>
        </a:p>
      </dgm:t>
    </dgm:pt>
    <dgm:pt modelId="{80DEB92A-E911-4F01-B7DD-AFC4BC3AFBF2}" type="parTrans" cxnId="{7812E89D-CF17-4AF1-AA45-FC475CC5AE05}">
      <dgm:prSet/>
      <dgm:spPr/>
      <dgm:t>
        <a:bodyPr/>
        <a:lstStyle/>
        <a:p>
          <a:endParaRPr lang="en-IN"/>
        </a:p>
      </dgm:t>
    </dgm:pt>
    <dgm:pt modelId="{5F59D1C6-35AD-4FD3-B4C2-2F60BBF24246}" type="sibTrans" cxnId="{7812E89D-CF17-4AF1-AA45-FC475CC5AE05}">
      <dgm:prSet/>
      <dgm:spPr/>
      <dgm:t>
        <a:bodyPr/>
        <a:lstStyle/>
        <a:p>
          <a:endParaRPr lang="en-IN"/>
        </a:p>
      </dgm:t>
    </dgm:pt>
    <dgm:pt modelId="{E9C7F5E6-10C8-4AE9-84A7-9F7618CE0B29}">
      <dgm:prSet phldrT="[Text]"/>
      <dgm:spPr/>
      <dgm:t>
        <a:bodyPr/>
        <a:lstStyle/>
        <a:p>
          <a:r>
            <a:rPr lang="en-IN" dirty="0" smtClean="0"/>
            <a:t>The method is relatively fast compared to traditional extraction methods.</a:t>
          </a:r>
          <a:endParaRPr lang="en-IN" dirty="0"/>
        </a:p>
      </dgm:t>
    </dgm:pt>
    <dgm:pt modelId="{CFC52EED-47D2-4F29-8B94-837C9EFCB5F6}" type="parTrans" cxnId="{1C2EBCE4-F590-4AAE-86FD-876E1E28E4C9}">
      <dgm:prSet/>
      <dgm:spPr/>
      <dgm:t>
        <a:bodyPr/>
        <a:lstStyle/>
        <a:p>
          <a:endParaRPr lang="en-IN"/>
        </a:p>
      </dgm:t>
    </dgm:pt>
    <dgm:pt modelId="{E7FE745F-797A-4F21-A8BA-F354DE67FB01}" type="sibTrans" cxnId="{1C2EBCE4-F590-4AAE-86FD-876E1E28E4C9}">
      <dgm:prSet/>
      <dgm:spPr/>
      <dgm:t>
        <a:bodyPr/>
        <a:lstStyle/>
        <a:p>
          <a:endParaRPr lang="en-IN"/>
        </a:p>
      </dgm:t>
    </dgm:pt>
    <dgm:pt modelId="{F645D83C-8563-4E37-87FE-BE66592E1B2E}">
      <dgm:prSet phldrT="[Text]"/>
      <dgm:spPr/>
      <dgm:t>
        <a:bodyPr/>
        <a:lstStyle/>
        <a:p>
          <a:r>
            <a:rPr lang="en-IN" dirty="0" smtClean="0"/>
            <a:t>The procedure is straightforward and requires minimal equipment.</a:t>
          </a:r>
          <a:endParaRPr lang="en-IN" dirty="0"/>
        </a:p>
      </dgm:t>
    </dgm:pt>
    <dgm:pt modelId="{3958070D-183D-43AA-97E9-672EA1E8BAC8}" type="parTrans" cxnId="{4D5DE723-2372-460C-A8E9-B2972CD2E2A5}">
      <dgm:prSet/>
      <dgm:spPr/>
      <dgm:t>
        <a:bodyPr/>
        <a:lstStyle/>
        <a:p>
          <a:endParaRPr lang="en-IN"/>
        </a:p>
      </dgm:t>
    </dgm:pt>
    <dgm:pt modelId="{4725AFE2-023E-4241-94C0-DC04C442604D}" type="sibTrans" cxnId="{4D5DE723-2372-460C-A8E9-B2972CD2E2A5}">
      <dgm:prSet/>
      <dgm:spPr/>
      <dgm:t>
        <a:bodyPr/>
        <a:lstStyle/>
        <a:p>
          <a:endParaRPr lang="en-IN"/>
        </a:p>
      </dgm:t>
    </dgm:pt>
    <dgm:pt modelId="{F8798659-1393-4F89-B543-1D90E9E29A5C}">
      <dgm:prSet phldrT="[Text]"/>
      <dgm:spPr/>
      <dgm:t>
        <a:bodyPr/>
        <a:lstStyle/>
        <a:p>
          <a:pPr algn="l"/>
          <a:r>
            <a:rPr lang="en-IN" b="1" dirty="0" smtClean="0">
              <a:solidFill>
                <a:srgbClr val="FF0000"/>
              </a:solidFill>
              <a:effectLst>
                <a:outerShdw blurRad="38100" dist="38100" dir="2700000" algn="tl">
                  <a:srgbClr val="000000">
                    <a:alpha val="43137"/>
                  </a:srgbClr>
                </a:outerShdw>
              </a:effectLst>
            </a:rPr>
            <a:t>Ch</a:t>
          </a:r>
          <a:r>
            <a:rPr lang="en-IN" b="1" dirty="0" smtClean="0">
              <a:effectLst>
                <a:outerShdw blurRad="38100" dist="38100" dir="2700000" algn="tl">
                  <a:srgbClr val="000000">
                    <a:alpha val="43137"/>
                  </a:srgbClr>
                </a:outerShdw>
              </a:effectLst>
            </a:rPr>
            <a:t>eap</a:t>
          </a:r>
          <a:endParaRPr lang="en-IN" dirty="0"/>
        </a:p>
      </dgm:t>
    </dgm:pt>
    <dgm:pt modelId="{9E0BF8FF-8F41-47D9-A3AD-CE503A71B349}" type="parTrans" cxnId="{BC5FB837-8356-461F-AD51-EDF24E5B8CE1}">
      <dgm:prSet/>
      <dgm:spPr/>
      <dgm:t>
        <a:bodyPr/>
        <a:lstStyle/>
        <a:p>
          <a:endParaRPr lang="en-IN"/>
        </a:p>
      </dgm:t>
    </dgm:pt>
    <dgm:pt modelId="{FFB3104F-63E0-49D6-B827-FE3BFE9C9D84}" type="sibTrans" cxnId="{BC5FB837-8356-461F-AD51-EDF24E5B8CE1}">
      <dgm:prSet/>
      <dgm:spPr/>
      <dgm:t>
        <a:bodyPr/>
        <a:lstStyle/>
        <a:p>
          <a:endParaRPr lang="en-IN"/>
        </a:p>
      </dgm:t>
    </dgm:pt>
    <dgm:pt modelId="{4FA5AE44-68C8-48B7-845C-6D42DD41C6A2}">
      <dgm:prSet phldrT="[Text]"/>
      <dgm:spPr/>
      <dgm:t>
        <a:bodyPr/>
        <a:lstStyle/>
        <a:p>
          <a:r>
            <a:rPr lang="en-IN" dirty="0" smtClean="0"/>
            <a:t>The method uses relatively safe solvents and reagents. </a:t>
          </a:r>
          <a:endParaRPr lang="en-IN" dirty="0"/>
        </a:p>
      </dgm:t>
    </dgm:pt>
    <dgm:pt modelId="{39787431-F651-48B8-9129-7E3F3B6A80AC}" type="parTrans" cxnId="{E4FC439F-87B6-4729-9F50-9480CF8788CC}">
      <dgm:prSet/>
      <dgm:spPr/>
      <dgm:t>
        <a:bodyPr/>
        <a:lstStyle/>
        <a:p>
          <a:endParaRPr lang="en-IN"/>
        </a:p>
      </dgm:t>
    </dgm:pt>
    <dgm:pt modelId="{CBF063E1-009A-4556-9D91-728DA58A7B13}" type="sibTrans" cxnId="{E4FC439F-87B6-4729-9F50-9480CF8788CC}">
      <dgm:prSet/>
      <dgm:spPr/>
      <dgm:t>
        <a:bodyPr/>
        <a:lstStyle/>
        <a:p>
          <a:endParaRPr lang="en-IN"/>
        </a:p>
      </dgm:t>
    </dgm:pt>
    <dgm:pt modelId="{89F6407A-152A-4F62-838A-5F0C4D63BF5C}">
      <dgm:prSet phldrT="[Text]"/>
      <dgm:spPr/>
      <dgm:t>
        <a:bodyPr/>
        <a:lstStyle/>
        <a:p>
          <a:pPr algn="l"/>
          <a:r>
            <a:rPr lang="en-IN" b="1" dirty="0" smtClean="0">
              <a:solidFill>
                <a:srgbClr val="FF0000"/>
              </a:solidFill>
              <a:effectLst>
                <a:outerShdw blurRad="38100" dist="38100" dir="2700000" algn="tl">
                  <a:srgbClr val="000000">
                    <a:alpha val="43137"/>
                  </a:srgbClr>
                </a:outerShdw>
              </a:effectLst>
            </a:rPr>
            <a:t>E</a:t>
          </a:r>
          <a:r>
            <a:rPr lang="en-IN" b="1" dirty="0" smtClean="0">
              <a:effectLst>
                <a:outerShdw blurRad="38100" dist="38100" dir="2700000" algn="tl">
                  <a:srgbClr val="000000">
                    <a:alpha val="43137"/>
                  </a:srgbClr>
                </a:outerShdw>
              </a:effectLst>
            </a:rPr>
            <a:t>ffective</a:t>
          </a:r>
          <a:endParaRPr lang="en-IN" dirty="0"/>
        </a:p>
      </dgm:t>
    </dgm:pt>
    <dgm:pt modelId="{215D3958-FDF8-43FF-91E3-3A9CDE640627}" type="parTrans" cxnId="{ACA00F7A-3F3E-4667-B9AC-2A4CE323AFAC}">
      <dgm:prSet/>
      <dgm:spPr/>
      <dgm:t>
        <a:bodyPr/>
        <a:lstStyle/>
        <a:p>
          <a:endParaRPr lang="en-IN"/>
        </a:p>
      </dgm:t>
    </dgm:pt>
    <dgm:pt modelId="{7C14D8E9-20F6-4C0C-BC59-5CC6069455A2}" type="sibTrans" cxnId="{ACA00F7A-3F3E-4667-B9AC-2A4CE323AFAC}">
      <dgm:prSet/>
      <dgm:spPr/>
      <dgm:t>
        <a:bodyPr/>
        <a:lstStyle/>
        <a:p>
          <a:endParaRPr lang="en-IN"/>
        </a:p>
      </dgm:t>
    </dgm:pt>
    <dgm:pt modelId="{7FC1247B-4188-443F-BA9E-72FC7D002A4B}">
      <dgm:prSet phldrT="[Text]"/>
      <dgm:spPr/>
      <dgm:t>
        <a:bodyPr/>
        <a:lstStyle/>
        <a:p>
          <a:pPr algn="l"/>
          <a:r>
            <a:rPr lang="en-IN" b="1" dirty="0" smtClean="0">
              <a:solidFill>
                <a:srgbClr val="FF0000"/>
              </a:solidFill>
              <a:effectLst>
                <a:outerShdw blurRad="38100" dist="38100" dir="2700000" algn="tl">
                  <a:srgbClr val="000000">
                    <a:alpha val="43137"/>
                  </a:srgbClr>
                </a:outerShdw>
              </a:effectLst>
            </a:rPr>
            <a:t>R</a:t>
          </a:r>
          <a:r>
            <a:rPr lang="en-IN" b="1" dirty="0" smtClean="0">
              <a:effectLst>
                <a:outerShdw blurRad="38100" dist="38100" dir="2700000" algn="tl">
                  <a:srgbClr val="000000">
                    <a:alpha val="43137"/>
                  </a:srgbClr>
                </a:outerShdw>
              </a:effectLst>
            </a:rPr>
            <a:t>ugged</a:t>
          </a:r>
          <a:endParaRPr lang="en-IN" dirty="0"/>
        </a:p>
      </dgm:t>
    </dgm:pt>
    <dgm:pt modelId="{6CD78C9C-F3F2-4020-AF91-471117BE55A5}" type="parTrans" cxnId="{6D20368D-BF32-4950-AC9D-E8CF0CFD096A}">
      <dgm:prSet/>
      <dgm:spPr/>
      <dgm:t>
        <a:bodyPr/>
        <a:lstStyle/>
        <a:p>
          <a:endParaRPr lang="en-IN"/>
        </a:p>
      </dgm:t>
    </dgm:pt>
    <dgm:pt modelId="{0B32D649-A2BF-4CC9-9968-2889B207F71F}" type="sibTrans" cxnId="{6D20368D-BF32-4950-AC9D-E8CF0CFD096A}">
      <dgm:prSet/>
      <dgm:spPr/>
      <dgm:t>
        <a:bodyPr/>
        <a:lstStyle/>
        <a:p>
          <a:endParaRPr lang="en-IN"/>
        </a:p>
      </dgm:t>
    </dgm:pt>
    <dgm:pt modelId="{FDAEB9B5-D39C-4906-A8ED-4EE515ABE78B}">
      <dgm:prSet phldrT="[Text]"/>
      <dgm:spPr/>
      <dgm:t>
        <a:bodyPr/>
        <a:lstStyle/>
        <a:p>
          <a:pPr algn="l"/>
          <a:r>
            <a:rPr lang="en-IN" b="1" dirty="0" smtClean="0">
              <a:solidFill>
                <a:srgbClr val="FF0000"/>
              </a:solidFill>
              <a:effectLst>
                <a:outerShdw blurRad="38100" dist="38100" dir="2700000" algn="tl">
                  <a:srgbClr val="000000">
                    <a:alpha val="43137"/>
                  </a:srgbClr>
                </a:outerShdw>
              </a:effectLst>
            </a:rPr>
            <a:t>S</a:t>
          </a:r>
          <a:r>
            <a:rPr lang="en-IN" b="1" dirty="0" smtClean="0">
              <a:effectLst>
                <a:outerShdw blurRad="38100" dist="38100" dir="2700000" algn="tl">
                  <a:srgbClr val="000000">
                    <a:alpha val="43137"/>
                  </a:srgbClr>
                </a:outerShdw>
              </a:effectLst>
            </a:rPr>
            <a:t>afe</a:t>
          </a:r>
          <a:endParaRPr lang="en-IN" dirty="0"/>
        </a:p>
      </dgm:t>
    </dgm:pt>
    <dgm:pt modelId="{EB545130-59E5-4295-AE25-7D26414A4147}" type="parTrans" cxnId="{8298865D-9DDB-40E3-B64B-03229667FF26}">
      <dgm:prSet/>
      <dgm:spPr/>
      <dgm:t>
        <a:bodyPr/>
        <a:lstStyle/>
        <a:p>
          <a:endParaRPr lang="en-IN"/>
        </a:p>
      </dgm:t>
    </dgm:pt>
    <dgm:pt modelId="{114EC7B1-C4B0-4498-8BA4-469CCC803867}" type="sibTrans" cxnId="{8298865D-9DDB-40E3-B64B-03229667FF26}">
      <dgm:prSet/>
      <dgm:spPr/>
      <dgm:t>
        <a:bodyPr/>
        <a:lstStyle/>
        <a:p>
          <a:endParaRPr lang="en-IN"/>
        </a:p>
      </dgm:t>
    </dgm:pt>
    <dgm:pt modelId="{FFAB7332-33F5-4449-BAC9-CEC3F0594863}">
      <dgm:prSet phldrT="[Text]"/>
      <dgm:spPr/>
      <dgm:t>
        <a:bodyPr/>
        <a:lstStyle/>
        <a:p>
          <a:pPr algn="l"/>
          <a:r>
            <a:rPr lang="en-IN" b="1" dirty="0" smtClean="0">
              <a:solidFill>
                <a:srgbClr val="FF0000"/>
              </a:solidFill>
              <a:effectLst>
                <a:outerShdw blurRad="38100" dist="38100" dir="2700000" algn="tl">
                  <a:srgbClr val="000000">
                    <a:alpha val="43137"/>
                  </a:srgbClr>
                </a:outerShdw>
              </a:effectLst>
            </a:rPr>
            <a:t>E</a:t>
          </a:r>
          <a:r>
            <a:rPr lang="en-IN" b="1" dirty="0" smtClean="0">
              <a:effectLst>
                <a:outerShdw blurRad="38100" dist="38100" dir="2700000" algn="tl">
                  <a:srgbClr val="000000">
                    <a:alpha val="43137"/>
                  </a:srgbClr>
                </a:outerShdw>
              </a:effectLst>
            </a:rPr>
            <a:t>asy</a:t>
          </a:r>
          <a:endParaRPr lang="en-IN" dirty="0"/>
        </a:p>
      </dgm:t>
    </dgm:pt>
    <dgm:pt modelId="{42B37706-605A-43A0-8839-6E57047FA107}" type="sibTrans" cxnId="{39B6C640-B1AD-4040-9754-A26A22F93C51}">
      <dgm:prSet/>
      <dgm:spPr/>
      <dgm:t>
        <a:bodyPr/>
        <a:lstStyle/>
        <a:p>
          <a:endParaRPr lang="en-IN"/>
        </a:p>
      </dgm:t>
    </dgm:pt>
    <dgm:pt modelId="{E26582CD-4E17-4D54-9354-932E8E682032}" type="parTrans" cxnId="{39B6C640-B1AD-4040-9754-A26A22F93C51}">
      <dgm:prSet/>
      <dgm:spPr/>
      <dgm:t>
        <a:bodyPr/>
        <a:lstStyle/>
        <a:p>
          <a:endParaRPr lang="en-IN"/>
        </a:p>
      </dgm:t>
    </dgm:pt>
    <dgm:pt modelId="{BFD7774A-76D1-40AD-9676-0C420D4BF540}">
      <dgm:prSet phldrT="[Text]"/>
      <dgm:spPr/>
      <dgm:t>
        <a:bodyPr/>
        <a:lstStyle/>
        <a:p>
          <a:r>
            <a:rPr lang="en-IN" dirty="0" smtClean="0"/>
            <a:t>The cost of materials is relatively low.</a:t>
          </a:r>
          <a:endParaRPr lang="en-IN" dirty="0"/>
        </a:p>
      </dgm:t>
    </dgm:pt>
    <dgm:pt modelId="{F53352A8-8B93-4EC5-955A-F7B676259BA5}" type="parTrans" cxnId="{1C97E051-5648-4D43-88A7-B3853790EBDC}">
      <dgm:prSet/>
      <dgm:spPr/>
      <dgm:t>
        <a:bodyPr/>
        <a:lstStyle/>
        <a:p>
          <a:endParaRPr lang="en-IN"/>
        </a:p>
      </dgm:t>
    </dgm:pt>
    <dgm:pt modelId="{5A5B939F-6081-43F2-948E-6A2744D953D0}" type="sibTrans" cxnId="{1C97E051-5648-4D43-88A7-B3853790EBDC}">
      <dgm:prSet/>
      <dgm:spPr/>
      <dgm:t>
        <a:bodyPr/>
        <a:lstStyle/>
        <a:p>
          <a:endParaRPr lang="en-IN"/>
        </a:p>
      </dgm:t>
    </dgm:pt>
    <dgm:pt modelId="{AC95C5B6-CBEF-439F-969E-730AA04FAB5D}">
      <dgm:prSet/>
      <dgm:spPr/>
      <dgm:t>
        <a:bodyPr/>
        <a:lstStyle/>
        <a:p>
          <a:r>
            <a:rPr lang="en-IN" dirty="0" smtClean="0"/>
            <a:t>The method provides efficient extraction and clean-up of target analytes.</a:t>
          </a:r>
          <a:endParaRPr lang="en-IN" dirty="0"/>
        </a:p>
      </dgm:t>
    </dgm:pt>
    <dgm:pt modelId="{0B08145A-BAD6-4E3A-8C7C-B198578B1D35}" type="parTrans" cxnId="{1DCC3D9F-2424-4648-9AF4-4A1031DA315A}">
      <dgm:prSet/>
      <dgm:spPr/>
      <dgm:t>
        <a:bodyPr/>
        <a:lstStyle/>
        <a:p>
          <a:endParaRPr lang="en-IN"/>
        </a:p>
      </dgm:t>
    </dgm:pt>
    <dgm:pt modelId="{52DCCB1F-78D8-4FFB-AE47-339D63435D13}" type="sibTrans" cxnId="{1DCC3D9F-2424-4648-9AF4-4A1031DA315A}">
      <dgm:prSet/>
      <dgm:spPr/>
      <dgm:t>
        <a:bodyPr/>
        <a:lstStyle/>
        <a:p>
          <a:endParaRPr lang="en-IN"/>
        </a:p>
      </dgm:t>
    </dgm:pt>
    <dgm:pt modelId="{50A01ECA-FD7D-4954-A5A2-A5E59EA09DAF}">
      <dgm:prSet/>
      <dgm:spPr/>
      <dgm:t>
        <a:bodyPr/>
        <a:lstStyle/>
        <a:p>
          <a:r>
            <a:rPr lang="en-IN" dirty="0" smtClean="0"/>
            <a:t>The method is robust and can be adapted for various sample types.</a:t>
          </a:r>
          <a:endParaRPr lang="en-IN" dirty="0"/>
        </a:p>
      </dgm:t>
    </dgm:pt>
    <dgm:pt modelId="{178C994F-68B6-4324-8208-CA130EDA4B50}" type="parTrans" cxnId="{443ACC95-867E-4B5C-8C57-F0F64F742708}">
      <dgm:prSet/>
      <dgm:spPr/>
      <dgm:t>
        <a:bodyPr/>
        <a:lstStyle/>
        <a:p>
          <a:endParaRPr lang="en-IN"/>
        </a:p>
      </dgm:t>
    </dgm:pt>
    <dgm:pt modelId="{9A70A7BC-90F9-4E79-9D92-80C5F428F6F8}" type="sibTrans" cxnId="{443ACC95-867E-4B5C-8C57-F0F64F742708}">
      <dgm:prSet/>
      <dgm:spPr/>
      <dgm:t>
        <a:bodyPr/>
        <a:lstStyle/>
        <a:p>
          <a:endParaRPr lang="en-IN"/>
        </a:p>
      </dgm:t>
    </dgm:pt>
    <dgm:pt modelId="{BEDFF294-8153-40C6-9B96-F5033ADC8158}" type="pres">
      <dgm:prSet presAssocID="{9F5AD62C-E0EE-45A7-B216-0046C06B790B}" presName="Name0" presStyleCnt="0">
        <dgm:presLayoutVars>
          <dgm:dir/>
          <dgm:animLvl val="lvl"/>
          <dgm:resizeHandles val="exact"/>
        </dgm:presLayoutVars>
      </dgm:prSet>
      <dgm:spPr/>
      <dgm:t>
        <a:bodyPr/>
        <a:lstStyle/>
        <a:p>
          <a:endParaRPr lang="en-IN"/>
        </a:p>
      </dgm:t>
    </dgm:pt>
    <dgm:pt modelId="{8A4879F2-1889-4C87-92A5-DDADE79D3844}" type="pres">
      <dgm:prSet presAssocID="{9BA16897-4668-427F-ACE7-703FF9CEE74D}" presName="linNode" presStyleCnt="0"/>
      <dgm:spPr/>
    </dgm:pt>
    <dgm:pt modelId="{E6E8B1F7-CA62-4A9F-857D-2AA552FD2709}" type="pres">
      <dgm:prSet presAssocID="{9BA16897-4668-427F-ACE7-703FF9CEE74D}" presName="parentText" presStyleLbl="node1" presStyleIdx="0" presStyleCnt="6">
        <dgm:presLayoutVars>
          <dgm:chMax val="1"/>
          <dgm:bulletEnabled val="1"/>
        </dgm:presLayoutVars>
      </dgm:prSet>
      <dgm:spPr/>
      <dgm:t>
        <a:bodyPr/>
        <a:lstStyle/>
        <a:p>
          <a:endParaRPr lang="en-IN"/>
        </a:p>
      </dgm:t>
    </dgm:pt>
    <dgm:pt modelId="{84F6D1F2-D078-4D74-9DEE-E01D011F3D97}" type="pres">
      <dgm:prSet presAssocID="{9BA16897-4668-427F-ACE7-703FF9CEE74D}" presName="descendantText" presStyleLbl="alignAccFollowNode1" presStyleIdx="0" presStyleCnt="6">
        <dgm:presLayoutVars>
          <dgm:bulletEnabled val="1"/>
        </dgm:presLayoutVars>
      </dgm:prSet>
      <dgm:spPr/>
      <dgm:t>
        <a:bodyPr/>
        <a:lstStyle/>
        <a:p>
          <a:endParaRPr lang="en-IN"/>
        </a:p>
      </dgm:t>
    </dgm:pt>
    <dgm:pt modelId="{668FDD87-4C65-4483-AEC5-8737CA06B90F}" type="pres">
      <dgm:prSet presAssocID="{5F59D1C6-35AD-4FD3-B4C2-2F60BBF24246}" presName="sp" presStyleCnt="0"/>
      <dgm:spPr/>
    </dgm:pt>
    <dgm:pt modelId="{67ACDEB6-7EF8-4818-B8FA-A2F6084994D2}" type="pres">
      <dgm:prSet presAssocID="{FFAB7332-33F5-4449-BAC9-CEC3F0594863}" presName="linNode" presStyleCnt="0"/>
      <dgm:spPr/>
    </dgm:pt>
    <dgm:pt modelId="{C1DD659C-7136-4472-A051-EFC00E0A8909}" type="pres">
      <dgm:prSet presAssocID="{FFAB7332-33F5-4449-BAC9-CEC3F0594863}" presName="parentText" presStyleLbl="node1" presStyleIdx="1" presStyleCnt="6" custLinFactNeighborY="10943">
        <dgm:presLayoutVars>
          <dgm:chMax val="1"/>
          <dgm:bulletEnabled val="1"/>
        </dgm:presLayoutVars>
      </dgm:prSet>
      <dgm:spPr/>
      <dgm:t>
        <a:bodyPr/>
        <a:lstStyle/>
        <a:p>
          <a:endParaRPr lang="en-IN"/>
        </a:p>
      </dgm:t>
    </dgm:pt>
    <dgm:pt modelId="{3B27F4D2-1D95-4102-9827-F6006BBD87DF}" type="pres">
      <dgm:prSet presAssocID="{FFAB7332-33F5-4449-BAC9-CEC3F0594863}" presName="descendantText" presStyleLbl="alignAccFollowNode1" presStyleIdx="1" presStyleCnt="6">
        <dgm:presLayoutVars>
          <dgm:bulletEnabled val="1"/>
        </dgm:presLayoutVars>
      </dgm:prSet>
      <dgm:spPr/>
      <dgm:t>
        <a:bodyPr/>
        <a:lstStyle/>
        <a:p>
          <a:endParaRPr lang="en-IN"/>
        </a:p>
      </dgm:t>
    </dgm:pt>
    <dgm:pt modelId="{A573BCE1-2E01-47C4-96AE-1A7E7DF9C9DC}" type="pres">
      <dgm:prSet presAssocID="{42B37706-605A-43A0-8839-6E57047FA107}" presName="sp" presStyleCnt="0"/>
      <dgm:spPr/>
    </dgm:pt>
    <dgm:pt modelId="{BC896B58-74BF-44B2-AB10-4A694E255582}" type="pres">
      <dgm:prSet presAssocID="{F8798659-1393-4F89-B543-1D90E9E29A5C}" presName="linNode" presStyleCnt="0"/>
      <dgm:spPr/>
    </dgm:pt>
    <dgm:pt modelId="{B8A293BE-B8A8-4BB3-86C0-250B77F3BC2C}" type="pres">
      <dgm:prSet presAssocID="{F8798659-1393-4F89-B543-1D90E9E29A5C}" presName="parentText" presStyleLbl="node1" presStyleIdx="2" presStyleCnt="6">
        <dgm:presLayoutVars>
          <dgm:chMax val="1"/>
          <dgm:bulletEnabled val="1"/>
        </dgm:presLayoutVars>
      </dgm:prSet>
      <dgm:spPr/>
      <dgm:t>
        <a:bodyPr/>
        <a:lstStyle/>
        <a:p>
          <a:endParaRPr lang="en-IN"/>
        </a:p>
      </dgm:t>
    </dgm:pt>
    <dgm:pt modelId="{03632076-F891-473B-AE67-B6C4CDDDF575}" type="pres">
      <dgm:prSet presAssocID="{F8798659-1393-4F89-B543-1D90E9E29A5C}" presName="descendantText" presStyleLbl="alignAccFollowNode1" presStyleIdx="2" presStyleCnt="6">
        <dgm:presLayoutVars>
          <dgm:bulletEnabled val="1"/>
        </dgm:presLayoutVars>
      </dgm:prSet>
      <dgm:spPr/>
      <dgm:t>
        <a:bodyPr/>
        <a:lstStyle/>
        <a:p>
          <a:endParaRPr lang="en-IN"/>
        </a:p>
      </dgm:t>
    </dgm:pt>
    <dgm:pt modelId="{9C852911-5E2D-4A7E-A748-25D004523A77}" type="pres">
      <dgm:prSet presAssocID="{FFB3104F-63E0-49D6-B827-FE3BFE9C9D84}" presName="sp" presStyleCnt="0"/>
      <dgm:spPr/>
    </dgm:pt>
    <dgm:pt modelId="{28F5CD1E-D1F6-42EC-854E-F798B86F52C5}" type="pres">
      <dgm:prSet presAssocID="{89F6407A-152A-4F62-838A-5F0C4D63BF5C}" presName="linNode" presStyleCnt="0"/>
      <dgm:spPr/>
    </dgm:pt>
    <dgm:pt modelId="{AC8847AB-DEEF-4874-860F-4EF82B3CDEC6}" type="pres">
      <dgm:prSet presAssocID="{89F6407A-152A-4F62-838A-5F0C4D63BF5C}" presName="parentText" presStyleLbl="node1" presStyleIdx="3" presStyleCnt="6">
        <dgm:presLayoutVars>
          <dgm:chMax val="1"/>
          <dgm:bulletEnabled val="1"/>
        </dgm:presLayoutVars>
      </dgm:prSet>
      <dgm:spPr/>
      <dgm:t>
        <a:bodyPr/>
        <a:lstStyle/>
        <a:p>
          <a:endParaRPr lang="en-IN"/>
        </a:p>
      </dgm:t>
    </dgm:pt>
    <dgm:pt modelId="{19720CE3-33C2-4073-B916-2C15955F223A}" type="pres">
      <dgm:prSet presAssocID="{89F6407A-152A-4F62-838A-5F0C4D63BF5C}" presName="descendantText" presStyleLbl="alignAccFollowNode1" presStyleIdx="3" presStyleCnt="6">
        <dgm:presLayoutVars>
          <dgm:bulletEnabled val="1"/>
        </dgm:presLayoutVars>
      </dgm:prSet>
      <dgm:spPr/>
      <dgm:t>
        <a:bodyPr/>
        <a:lstStyle/>
        <a:p>
          <a:endParaRPr lang="en-IN"/>
        </a:p>
      </dgm:t>
    </dgm:pt>
    <dgm:pt modelId="{677863C6-8F3B-4718-BCED-607A31BA70B1}" type="pres">
      <dgm:prSet presAssocID="{7C14D8E9-20F6-4C0C-BC59-5CC6069455A2}" presName="sp" presStyleCnt="0"/>
      <dgm:spPr/>
    </dgm:pt>
    <dgm:pt modelId="{19A58390-3D34-485C-A053-F60C25BE32BC}" type="pres">
      <dgm:prSet presAssocID="{7FC1247B-4188-443F-BA9E-72FC7D002A4B}" presName="linNode" presStyleCnt="0"/>
      <dgm:spPr/>
    </dgm:pt>
    <dgm:pt modelId="{B17A9B9F-CC82-4B58-901E-D903D8CFAAA9}" type="pres">
      <dgm:prSet presAssocID="{7FC1247B-4188-443F-BA9E-72FC7D002A4B}" presName="parentText" presStyleLbl="node1" presStyleIdx="4" presStyleCnt="6">
        <dgm:presLayoutVars>
          <dgm:chMax val="1"/>
          <dgm:bulletEnabled val="1"/>
        </dgm:presLayoutVars>
      </dgm:prSet>
      <dgm:spPr/>
      <dgm:t>
        <a:bodyPr/>
        <a:lstStyle/>
        <a:p>
          <a:endParaRPr lang="en-IN"/>
        </a:p>
      </dgm:t>
    </dgm:pt>
    <dgm:pt modelId="{EE23B732-FC5E-4186-BAC8-1E51488D4D0B}" type="pres">
      <dgm:prSet presAssocID="{7FC1247B-4188-443F-BA9E-72FC7D002A4B}" presName="descendantText" presStyleLbl="alignAccFollowNode1" presStyleIdx="4" presStyleCnt="6">
        <dgm:presLayoutVars>
          <dgm:bulletEnabled val="1"/>
        </dgm:presLayoutVars>
      </dgm:prSet>
      <dgm:spPr/>
      <dgm:t>
        <a:bodyPr/>
        <a:lstStyle/>
        <a:p>
          <a:endParaRPr lang="en-IN"/>
        </a:p>
      </dgm:t>
    </dgm:pt>
    <dgm:pt modelId="{F114F167-B596-4050-A3A0-055F03BEE5A5}" type="pres">
      <dgm:prSet presAssocID="{0B32D649-A2BF-4CC9-9968-2889B207F71F}" presName="sp" presStyleCnt="0"/>
      <dgm:spPr/>
    </dgm:pt>
    <dgm:pt modelId="{0DDC58B0-D6AA-4785-A74E-386C15B3A8B3}" type="pres">
      <dgm:prSet presAssocID="{FDAEB9B5-D39C-4906-A8ED-4EE515ABE78B}" presName="linNode" presStyleCnt="0"/>
      <dgm:spPr/>
    </dgm:pt>
    <dgm:pt modelId="{4F50BB60-E065-4C96-9FEB-11C694CB9353}" type="pres">
      <dgm:prSet presAssocID="{FDAEB9B5-D39C-4906-A8ED-4EE515ABE78B}" presName="parentText" presStyleLbl="node1" presStyleIdx="5" presStyleCnt="6">
        <dgm:presLayoutVars>
          <dgm:chMax val="1"/>
          <dgm:bulletEnabled val="1"/>
        </dgm:presLayoutVars>
      </dgm:prSet>
      <dgm:spPr/>
      <dgm:t>
        <a:bodyPr/>
        <a:lstStyle/>
        <a:p>
          <a:endParaRPr lang="en-IN"/>
        </a:p>
      </dgm:t>
    </dgm:pt>
    <dgm:pt modelId="{A5DB6F66-10FF-4427-9559-4F1590D2B0B4}" type="pres">
      <dgm:prSet presAssocID="{FDAEB9B5-D39C-4906-A8ED-4EE515ABE78B}" presName="descendantText" presStyleLbl="alignAccFollowNode1" presStyleIdx="5" presStyleCnt="6">
        <dgm:presLayoutVars>
          <dgm:bulletEnabled val="1"/>
        </dgm:presLayoutVars>
      </dgm:prSet>
      <dgm:spPr/>
      <dgm:t>
        <a:bodyPr/>
        <a:lstStyle/>
        <a:p>
          <a:endParaRPr lang="en-IN"/>
        </a:p>
      </dgm:t>
    </dgm:pt>
  </dgm:ptLst>
  <dgm:cxnLst>
    <dgm:cxn modelId="{725F3462-D6C7-4FD5-8CF1-C23F02699FB0}" type="presOf" srcId="{FDAEB9B5-D39C-4906-A8ED-4EE515ABE78B}" destId="{4F50BB60-E065-4C96-9FEB-11C694CB9353}" srcOrd="0" destOrd="0" presId="urn:microsoft.com/office/officeart/2005/8/layout/vList5"/>
    <dgm:cxn modelId="{1C97E051-5648-4D43-88A7-B3853790EBDC}" srcId="{F8798659-1393-4F89-B543-1D90E9E29A5C}" destId="{BFD7774A-76D1-40AD-9676-0C420D4BF540}" srcOrd="0" destOrd="0" parTransId="{F53352A8-8B93-4EC5-955A-F7B676259BA5}" sibTransId="{5A5B939F-6081-43F2-948E-6A2744D953D0}"/>
    <dgm:cxn modelId="{ACA00F7A-3F3E-4667-B9AC-2A4CE323AFAC}" srcId="{9F5AD62C-E0EE-45A7-B216-0046C06B790B}" destId="{89F6407A-152A-4F62-838A-5F0C4D63BF5C}" srcOrd="3" destOrd="0" parTransId="{215D3958-FDF8-43FF-91E3-3A9CDE640627}" sibTransId="{7C14D8E9-20F6-4C0C-BC59-5CC6069455A2}"/>
    <dgm:cxn modelId="{39B6C640-B1AD-4040-9754-A26A22F93C51}" srcId="{9F5AD62C-E0EE-45A7-B216-0046C06B790B}" destId="{FFAB7332-33F5-4449-BAC9-CEC3F0594863}" srcOrd="1" destOrd="0" parTransId="{E26582CD-4E17-4D54-9354-932E8E682032}" sibTransId="{42B37706-605A-43A0-8839-6E57047FA107}"/>
    <dgm:cxn modelId="{6D20368D-BF32-4950-AC9D-E8CF0CFD096A}" srcId="{9F5AD62C-E0EE-45A7-B216-0046C06B790B}" destId="{7FC1247B-4188-443F-BA9E-72FC7D002A4B}" srcOrd="4" destOrd="0" parTransId="{6CD78C9C-F3F2-4020-AF91-471117BE55A5}" sibTransId="{0B32D649-A2BF-4CC9-9968-2889B207F71F}"/>
    <dgm:cxn modelId="{8298865D-9DDB-40E3-B64B-03229667FF26}" srcId="{9F5AD62C-E0EE-45A7-B216-0046C06B790B}" destId="{FDAEB9B5-D39C-4906-A8ED-4EE515ABE78B}" srcOrd="5" destOrd="0" parTransId="{EB545130-59E5-4295-AE25-7D26414A4147}" sibTransId="{114EC7B1-C4B0-4498-8BA4-469CCC803867}"/>
    <dgm:cxn modelId="{4D5DE723-2372-460C-A8E9-B2972CD2E2A5}" srcId="{FFAB7332-33F5-4449-BAC9-CEC3F0594863}" destId="{F645D83C-8563-4E37-87FE-BE66592E1B2E}" srcOrd="0" destOrd="0" parTransId="{3958070D-183D-43AA-97E9-672EA1E8BAC8}" sibTransId="{4725AFE2-023E-4241-94C0-DC04C442604D}"/>
    <dgm:cxn modelId="{881B8F6A-99CF-42F4-9366-8C31B0C86AF3}" type="presOf" srcId="{E9C7F5E6-10C8-4AE9-84A7-9F7618CE0B29}" destId="{84F6D1F2-D078-4D74-9DEE-E01D011F3D97}" srcOrd="0" destOrd="0" presId="urn:microsoft.com/office/officeart/2005/8/layout/vList5"/>
    <dgm:cxn modelId="{4F34F31F-9E92-4AAB-AC2B-842E61B13841}" type="presOf" srcId="{89F6407A-152A-4F62-838A-5F0C4D63BF5C}" destId="{AC8847AB-DEEF-4874-860F-4EF82B3CDEC6}" srcOrd="0" destOrd="0" presId="urn:microsoft.com/office/officeart/2005/8/layout/vList5"/>
    <dgm:cxn modelId="{60C4A41D-929B-4B2E-9C61-69E1506903FD}" type="presOf" srcId="{BFD7774A-76D1-40AD-9676-0C420D4BF540}" destId="{03632076-F891-473B-AE67-B6C4CDDDF575}" srcOrd="0" destOrd="0" presId="urn:microsoft.com/office/officeart/2005/8/layout/vList5"/>
    <dgm:cxn modelId="{1DCC3D9F-2424-4648-9AF4-4A1031DA315A}" srcId="{89F6407A-152A-4F62-838A-5F0C4D63BF5C}" destId="{AC95C5B6-CBEF-439F-969E-730AA04FAB5D}" srcOrd="0" destOrd="0" parTransId="{0B08145A-BAD6-4E3A-8C7C-B198578B1D35}" sibTransId="{52DCCB1F-78D8-4FFB-AE47-339D63435D13}"/>
    <dgm:cxn modelId="{C985CFEB-C1F7-4548-84BF-29305E229A59}" type="presOf" srcId="{4FA5AE44-68C8-48B7-845C-6D42DD41C6A2}" destId="{A5DB6F66-10FF-4427-9559-4F1590D2B0B4}" srcOrd="0" destOrd="0" presId="urn:microsoft.com/office/officeart/2005/8/layout/vList5"/>
    <dgm:cxn modelId="{7812E89D-CF17-4AF1-AA45-FC475CC5AE05}" srcId="{9F5AD62C-E0EE-45A7-B216-0046C06B790B}" destId="{9BA16897-4668-427F-ACE7-703FF9CEE74D}" srcOrd="0" destOrd="0" parTransId="{80DEB92A-E911-4F01-B7DD-AFC4BC3AFBF2}" sibTransId="{5F59D1C6-35AD-4FD3-B4C2-2F60BBF24246}"/>
    <dgm:cxn modelId="{9F4FBC66-965F-4E28-B120-228D779CF527}" type="presOf" srcId="{F645D83C-8563-4E37-87FE-BE66592E1B2E}" destId="{3B27F4D2-1D95-4102-9827-F6006BBD87DF}" srcOrd="0" destOrd="0" presId="urn:microsoft.com/office/officeart/2005/8/layout/vList5"/>
    <dgm:cxn modelId="{886DA1EF-816C-4255-99CF-03EA12C5DB8A}" type="presOf" srcId="{AC95C5B6-CBEF-439F-969E-730AA04FAB5D}" destId="{19720CE3-33C2-4073-B916-2C15955F223A}" srcOrd="0" destOrd="0" presId="urn:microsoft.com/office/officeart/2005/8/layout/vList5"/>
    <dgm:cxn modelId="{443ACC95-867E-4B5C-8C57-F0F64F742708}" srcId="{7FC1247B-4188-443F-BA9E-72FC7D002A4B}" destId="{50A01ECA-FD7D-4954-A5A2-A5E59EA09DAF}" srcOrd="0" destOrd="0" parTransId="{178C994F-68B6-4324-8208-CA130EDA4B50}" sibTransId="{9A70A7BC-90F9-4E79-9D92-80C5F428F6F8}"/>
    <dgm:cxn modelId="{622BE978-96CD-43B6-AE38-9C876EB7C958}" type="presOf" srcId="{7FC1247B-4188-443F-BA9E-72FC7D002A4B}" destId="{B17A9B9F-CC82-4B58-901E-D903D8CFAAA9}" srcOrd="0" destOrd="0" presId="urn:microsoft.com/office/officeart/2005/8/layout/vList5"/>
    <dgm:cxn modelId="{259DA351-0443-4743-B8A1-7DC506D0EA64}" type="presOf" srcId="{9BA16897-4668-427F-ACE7-703FF9CEE74D}" destId="{E6E8B1F7-CA62-4A9F-857D-2AA552FD2709}" srcOrd="0" destOrd="0" presId="urn:microsoft.com/office/officeart/2005/8/layout/vList5"/>
    <dgm:cxn modelId="{E4FC439F-87B6-4729-9F50-9480CF8788CC}" srcId="{FDAEB9B5-D39C-4906-A8ED-4EE515ABE78B}" destId="{4FA5AE44-68C8-48B7-845C-6D42DD41C6A2}" srcOrd="0" destOrd="0" parTransId="{39787431-F651-48B8-9129-7E3F3B6A80AC}" sibTransId="{CBF063E1-009A-4556-9D91-728DA58A7B13}"/>
    <dgm:cxn modelId="{1D3F2AD4-A2EB-4A37-91B5-80F06CD98F91}" type="presOf" srcId="{F8798659-1393-4F89-B543-1D90E9E29A5C}" destId="{B8A293BE-B8A8-4BB3-86C0-250B77F3BC2C}" srcOrd="0" destOrd="0" presId="urn:microsoft.com/office/officeart/2005/8/layout/vList5"/>
    <dgm:cxn modelId="{BC5FB837-8356-461F-AD51-EDF24E5B8CE1}" srcId="{9F5AD62C-E0EE-45A7-B216-0046C06B790B}" destId="{F8798659-1393-4F89-B543-1D90E9E29A5C}" srcOrd="2" destOrd="0" parTransId="{9E0BF8FF-8F41-47D9-A3AD-CE503A71B349}" sibTransId="{FFB3104F-63E0-49D6-B827-FE3BFE9C9D84}"/>
    <dgm:cxn modelId="{A591E014-A5F5-4FBE-A058-4B42E1BB0EE8}" type="presOf" srcId="{50A01ECA-FD7D-4954-A5A2-A5E59EA09DAF}" destId="{EE23B732-FC5E-4186-BAC8-1E51488D4D0B}" srcOrd="0" destOrd="0" presId="urn:microsoft.com/office/officeart/2005/8/layout/vList5"/>
    <dgm:cxn modelId="{1C2EBCE4-F590-4AAE-86FD-876E1E28E4C9}" srcId="{9BA16897-4668-427F-ACE7-703FF9CEE74D}" destId="{E9C7F5E6-10C8-4AE9-84A7-9F7618CE0B29}" srcOrd="0" destOrd="0" parTransId="{CFC52EED-47D2-4F29-8B94-837C9EFCB5F6}" sibTransId="{E7FE745F-797A-4F21-A8BA-F354DE67FB01}"/>
    <dgm:cxn modelId="{614B68F8-C81E-4878-A2CA-0D17FBA14A63}" type="presOf" srcId="{FFAB7332-33F5-4449-BAC9-CEC3F0594863}" destId="{C1DD659C-7136-4472-A051-EFC00E0A8909}" srcOrd="0" destOrd="0" presId="urn:microsoft.com/office/officeart/2005/8/layout/vList5"/>
    <dgm:cxn modelId="{B5F9C3B1-EF4E-4FCF-9BDA-7A837C979717}" type="presOf" srcId="{9F5AD62C-E0EE-45A7-B216-0046C06B790B}" destId="{BEDFF294-8153-40C6-9B96-F5033ADC8158}" srcOrd="0" destOrd="0" presId="urn:microsoft.com/office/officeart/2005/8/layout/vList5"/>
    <dgm:cxn modelId="{3C307E4C-772E-478A-A300-DCC78326D722}" type="presParOf" srcId="{BEDFF294-8153-40C6-9B96-F5033ADC8158}" destId="{8A4879F2-1889-4C87-92A5-DDADE79D3844}" srcOrd="0" destOrd="0" presId="urn:microsoft.com/office/officeart/2005/8/layout/vList5"/>
    <dgm:cxn modelId="{D3FFAC0E-D0B4-4B22-93BA-00D079327656}" type="presParOf" srcId="{8A4879F2-1889-4C87-92A5-DDADE79D3844}" destId="{E6E8B1F7-CA62-4A9F-857D-2AA552FD2709}" srcOrd="0" destOrd="0" presId="urn:microsoft.com/office/officeart/2005/8/layout/vList5"/>
    <dgm:cxn modelId="{9742DE57-570B-49F4-AC87-8F7B643DA4D8}" type="presParOf" srcId="{8A4879F2-1889-4C87-92A5-DDADE79D3844}" destId="{84F6D1F2-D078-4D74-9DEE-E01D011F3D97}" srcOrd="1" destOrd="0" presId="urn:microsoft.com/office/officeart/2005/8/layout/vList5"/>
    <dgm:cxn modelId="{AFB51840-F78C-4E0E-AB4C-F3C4A17E359F}" type="presParOf" srcId="{BEDFF294-8153-40C6-9B96-F5033ADC8158}" destId="{668FDD87-4C65-4483-AEC5-8737CA06B90F}" srcOrd="1" destOrd="0" presId="urn:microsoft.com/office/officeart/2005/8/layout/vList5"/>
    <dgm:cxn modelId="{657399A2-C58C-4122-BAAE-57E3B86AE50A}" type="presParOf" srcId="{BEDFF294-8153-40C6-9B96-F5033ADC8158}" destId="{67ACDEB6-7EF8-4818-B8FA-A2F6084994D2}" srcOrd="2" destOrd="0" presId="urn:microsoft.com/office/officeart/2005/8/layout/vList5"/>
    <dgm:cxn modelId="{E9F66922-B474-4732-8864-95781975487F}" type="presParOf" srcId="{67ACDEB6-7EF8-4818-B8FA-A2F6084994D2}" destId="{C1DD659C-7136-4472-A051-EFC00E0A8909}" srcOrd="0" destOrd="0" presId="urn:microsoft.com/office/officeart/2005/8/layout/vList5"/>
    <dgm:cxn modelId="{0AE00755-C752-410F-9F68-7681373A932D}" type="presParOf" srcId="{67ACDEB6-7EF8-4818-B8FA-A2F6084994D2}" destId="{3B27F4D2-1D95-4102-9827-F6006BBD87DF}" srcOrd="1" destOrd="0" presId="urn:microsoft.com/office/officeart/2005/8/layout/vList5"/>
    <dgm:cxn modelId="{E2A84B02-2988-49FC-BE19-BA7FD678ACE3}" type="presParOf" srcId="{BEDFF294-8153-40C6-9B96-F5033ADC8158}" destId="{A573BCE1-2E01-47C4-96AE-1A7E7DF9C9DC}" srcOrd="3" destOrd="0" presId="urn:microsoft.com/office/officeart/2005/8/layout/vList5"/>
    <dgm:cxn modelId="{73D3D565-3AAF-44EF-813E-64A935299015}" type="presParOf" srcId="{BEDFF294-8153-40C6-9B96-F5033ADC8158}" destId="{BC896B58-74BF-44B2-AB10-4A694E255582}" srcOrd="4" destOrd="0" presId="urn:microsoft.com/office/officeart/2005/8/layout/vList5"/>
    <dgm:cxn modelId="{DB4E5175-5588-4E73-A394-B81208E07A76}" type="presParOf" srcId="{BC896B58-74BF-44B2-AB10-4A694E255582}" destId="{B8A293BE-B8A8-4BB3-86C0-250B77F3BC2C}" srcOrd="0" destOrd="0" presId="urn:microsoft.com/office/officeart/2005/8/layout/vList5"/>
    <dgm:cxn modelId="{BF12026F-0511-4239-99A6-7FCEDB72BC4D}" type="presParOf" srcId="{BC896B58-74BF-44B2-AB10-4A694E255582}" destId="{03632076-F891-473B-AE67-B6C4CDDDF575}" srcOrd="1" destOrd="0" presId="urn:microsoft.com/office/officeart/2005/8/layout/vList5"/>
    <dgm:cxn modelId="{D00494C7-F9A8-462E-B917-07FFF5210870}" type="presParOf" srcId="{BEDFF294-8153-40C6-9B96-F5033ADC8158}" destId="{9C852911-5E2D-4A7E-A748-25D004523A77}" srcOrd="5" destOrd="0" presId="urn:microsoft.com/office/officeart/2005/8/layout/vList5"/>
    <dgm:cxn modelId="{FCD966A1-380B-4012-98D2-C63FF796E95D}" type="presParOf" srcId="{BEDFF294-8153-40C6-9B96-F5033ADC8158}" destId="{28F5CD1E-D1F6-42EC-854E-F798B86F52C5}" srcOrd="6" destOrd="0" presId="urn:microsoft.com/office/officeart/2005/8/layout/vList5"/>
    <dgm:cxn modelId="{20A9B42E-49BA-4248-8A29-C73AFC50540B}" type="presParOf" srcId="{28F5CD1E-D1F6-42EC-854E-F798B86F52C5}" destId="{AC8847AB-DEEF-4874-860F-4EF82B3CDEC6}" srcOrd="0" destOrd="0" presId="urn:microsoft.com/office/officeart/2005/8/layout/vList5"/>
    <dgm:cxn modelId="{FD9D8501-77F3-4FA5-B93C-B4398DC70824}" type="presParOf" srcId="{28F5CD1E-D1F6-42EC-854E-F798B86F52C5}" destId="{19720CE3-33C2-4073-B916-2C15955F223A}" srcOrd="1" destOrd="0" presId="urn:microsoft.com/office/officeart/2005/8/layout/vList5"/>
    <dgm:cxn modelId="{0260BD57-9726-4CB2-9B25-E651FCC12247}" type="presParOf" srcId="{BEDFF294-8153-40C6-9B96-F5033ADC8158}" destId="{677863C6-8F3B-4718-BCED-607A31BA70B1}" srcOrd="7" destOrd="0" presId="urn:microsoft.com/office/officeart/2005/8/layout/vList5"/>
    <dgm:cxn modelId="{D25C35E8-9C2A-4990-9C9E-FDB1705B476E}" type="presParOf" srcId="{BEDFF294-8153-40C6-9B96-F5033ADC8158}" destId="{19A58390-3D34-485C-A053-F60C25BE32BC}" srcOrd="8" destOrd="0" presId="urn:microsoft.com/office/officeart/2005/8/layout/vList5"/>
    <dgm:cxn modelId="{C41A6B14-1561-47E2-A8A7-F4FC3D0F53AD}" type="presParOf" srcId="{19A58390-3D34-485C-A053-F60C25BE32BC}" destId="{B17A9B9F-CC82-4B58-901E-D903D8CFAAA9}" srcOrd="0" destOrd="0" presId="urn:microsoft.com/office/officeart/2005/8/layout/vList5"/>
    <dgm:cxn modelId="{ED9EBDFE-4D99-4392-B001-C8BBF25F0832}" type="presParOf" srcId="{19A58390-3D34-485C-A053-F60C25BE32BC}" destId="{EE23B732-FC5E-4186-BAC8-1E51488D4D0B}" srcOrd="1" destOrd="0" presId="urn:microsoft.com/office/officeart/2005/8/layout/vList5"/>
    <dgm:cxn modelId="{B92A71F7-1CF5-42F4-9A9A-E76127FD1485}" type="presParOf" srcId="{BEDFF294-8153-40C6-9B96-F5033ADC8158}" destId="{F114F167-B596-4050-A3A0-055F03BEE5A5}" srcOrd="9" destOrd="0" presId="urn:microsoft.com/office/officeart/2005/8/layout/vList5"/>
    <dgm:cxn modelId="{4C716236-5AF7-4D46-B47E-E021F36164F4}" type="presParOf" srcId="{BEDFF294-8153-40C6-9B96-F5033ADC8158}" destId="{0DDC58B0-D6AA-4785-A74E-386C15B3A8B3}" srcOrd="10" destOrd="0" presId="urn:microsoft.com/office/officeart/2005/8/layout/vList5"/>
    <dgm:cxn modelId="{FCCE1822-0B5D-4AA4-9FCB-9E0F07A9EACB}" type="presParOf" srcId="{0DDC58B0-D6AA-4785-A74E-386C15B3A8B3}" destId="{4F50BB60-E065-4C96-9FEB-11C694CB9353}" srcOrd="0" destOrd="0" presId="urn:microsoft.com/office/officeart/2005/8/layout/vList5"/>
    <dgm:cxn modelId="{14A33E24-0826-48C4-A39A-67571B400DD8}" type="presParOf" srcId="{0DDC58B0-D6AA-4785-A74E-386C15B3A8B3}" destId="{A5DB6F66-10FF-4427-9559-4F1590D2B0B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DFF67-6535-4BE9-8219-F37901550E71}">
      <dsp:nvSpPr>
        <dsp:cNvPr id="0" name=""/>
        <dsp:cNvSpPr/>
      </dsp:nvSpPr>
      <dsp:spPr>
        <a:xfrm>
          <a:off x="6930790" y="2544580"/>
          <a:ext cx="106680" cy="1024220"/>
        </a:xfrm>
        <a:custGeom>
          <a:avLst/>
          <a:gdLst/>
          <a:ahLst/>
          <a:cxnLst/>
          <a:rect l="0" t="0" r="0" b="0"/>
          <a:pathLst>
            <a:path>
              <a:moveTo>
                <a:pt x="0" y="0"/>
              </a:moveTo>
              <a:lnTo>
                <a:pt x="0" y="1024220"/>
              </a:lnTo>
              <a:lnTo>
                <a:pt x="106680" y="10242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A537F2-EDC5-427B-8108-75FC7AE6DAE6}">
      <dsp:nvSpPr>
        <dsp:cNvPr id="0" name=""/>
        <dsp:cNvSpPr/>
      </dsp:nvSpPr>
      <dsp:spPr>
        <a:xfrm>
          <a:off x="3942855" y="967428"/>
          <a:ext cx="3438493" cy="1013953"/>
        </a:xfrm>
        <a:custGeom>
          <a:avLst/>
          <a:gdLst/>
          <a:ahLst/>
          <a:cxnLst/>
          <a:rect l="0" t="0" r="0" b="0"/>
          <a:pathLst>
            <a:path>
              <a:moveTo>
                <a:pt x="0" y="0"/>
              </a:moveTo>
              <a:lnTo>
                <a:pt x="0" y="895682"/>
              </a:lnTo>
              <a:lnTo>
                <a:pt x="3438493" y="895682"/>
              </a:lnTo>
              <a:lnTo>
                <a:pt x="3438493" y="1013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395BAD-BC27-4B49-851D-004990BD34B9}">
      <dsp:nvSpPr>
        <dsp:cNvPr id="0" name=""/>
        <dsp:cNvSpPr/>
      </dsp:nvSpPr>
      <dsp:spPr>
        <a:xfrm>
          <a:off x="5567851" y="2544580"/>
          <a:ext cx="161176" cy="603787"/>
        </a:xfrm>
        <a:custGeom>
          <a:avLst/>
          <a:gdLst/>
          <a:ahLst/>
          <a:cxnLst/>
          <a:rect l="0" t="0" r="0" b="0"/>
          <a:pathLst>
            <a:path>
              <a:moveTo>
                <a:pt x="0" y="0"/>
              </a:moveTo>
              <a:lnTo>
                <a:pt x="0" y="603787"/>
              </a:lnTo>
              <a:lnTo>
                <a:pt x="161176" y="603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8BA2D1-C191-4EF1-BD7F-D3E0D4081293}">
      <dsp:nvSpPr>
        <dsp:cNvPr id="0" name=""/>
        <dsp:cNvSpPr/>
      </dsp:nvSpPr>
      <dsp:spPr>
        <a:xfrm>
          <a:off x="3942855" y="967428"/>
          <a:ext cx="2075554" cy="1013953"/>
        </a:xfrm>
        <a:custGeom>
          <a:avLst/>
          <a:gdLst/>
          <a:ahLst/>
          <a:cxnLst/>
          <a:rect l="0" t="0" r="0" b="0"/>
          <a:pathLst>
            <a:path>
              <a:moveTo>
                <a:pt x="0" y="0"/>
              </a:moveTo>
              <a:lnTo>
                <a:pt x="0" y="895682"/>
              </a:lnTo>
              <a:lnTo>
                <a:pt x="2075554" y="895682"/>
              </a:lnTo>
              <a:lnTo>
                <a:pt x="2075554" y="1013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2B14A2-20D8-4FBD-9636-3898F8E9B19F}">
      <dsp:nvSpPr>
        <dsp:cNvPr id="0" name=""/>
        <dsp:cNvSpPr/>
      </dsp:nvSpPr>
      <dsp:spPr>
        <a:xfrm>
          <a:off x="4204911" y="2544580"/>
          <a:ext cx="192320" cy="1063149"/>
        </a:xfrm>
        <a:custGeom>
          <a:avLst/>
          <a:gdLst/>
          <a:ahLst/>
          <a:cxnLst/>
          <a:rect l="0" t="0" r="0" b="0"/>
          <a:pathLst>
            <a:path>
              <a:moveTo>
                <a:pt x="0" y="0"/>
              </a:moveTo>
              <a:lnTo>
                <a:pt x="0" y="1063149"/>
              </a:lnTo>
              <a:lnTo>
                <a:pt x="192320" y="10631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7FAFFA-9C48-4B9E-BDE1-3BC2D6B6B567}">
      <dsp:nvSpPr>
        <dsp:cNvPr id="0" name=""/>
        <dsp:cNvSpPr/>
      </dsp:nvSpPr>
      <dsp:spPr>
        <a:xfrm>
          <a:off x="3942855" y="967428"/>
          <a:ext cx="712614" cy="1013953"/>
        </a:xfrm>
        <a:custGeom>
          <a:avLst/>
          <a:gdLst/>
          <a:ahLst/>
          <a:cxnLst/>
          <a:rect l="0" t="0" r="0" b="0"/>
          <a:pathLst>
            <a:path>
              <a:moveTo>
                <a:pt x="0" y="0"/>
              </a:moveTo>
              <a:lnTo>
                <a:pt x="0" y="895682"/>
              </a:lnTo>
              <a:lnTo>
                <a:pt x="712614" y="895682"/>
              </a:lnTo>
              <a:lnTo>
                <a:pt x="712614" y="1013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E6BD4F-CB06-463B-9C42-223F284FB189}">
      <dsp:nvSpPr>
        <dsp:cNvPr id="0" name=""/>
        <dsp:cNvSpPr/>
      </dsp:nvSpPr>
      <dsp:spPr>
        <a:xfrm>
          <a:off x="2841972" y="2544580"/>
          <a:ext cx="122247" cy="666071"/>
        </a:xfrm>
        <a:custGeom>
          <a:avLst/>
          <a:gdLst/>
          <a:ahLst/>
          <a:cxnLst/>
          <a:rect l="0" t="0" r="0" b="0"/>
          <a:pathLst>
            <a:path>
              <a:moveTo>
                <a:pt x="0" y="0"/>
              </a:moveTo>
              <a:lnTo>
                <a:pt x="0" y="666071"/>
              </a:lnTo>
              <a:lnTo>
                <a:pt x="122247" y="66607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F9D591-CA4C-4F77-B21D-31F8F11E45DD}">
      <dsp:nvSpPr>
        <dsp:cNvPr id="0" name=""/>
        <dsp:cNvSpPr/>
      </dsp:nvSpPr>
      <dsp:spPr>
        <a:xfrm>
          <a:off x="3292530" y="967428"/>
          <a:ext cx="650324" cy="1013953"/>
        </a:xfrm>
        <a:custGeom>
          <a:avLst/>
          <a:gdLst/>
          <a:ahLst/>
          <a:cxnLst/>
          <a:rect l="0" t="0" r="0" b="0"/>
          <a:pathLst>
            <a:path>
              <a:moveTo>
                <a:pt x="650324" y="0"/>
              </a:moveTo>
              <a:lnTo>
                <a:pt x="650324" y="895682"/>
              </a:lnTo>
              <a:lnTo>
                <a:pt x="0" y="895682"/>
              </a:lnTo>
              <a:lnTo>
                <a:pt x="0" y="1013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97C8AA-6DE6-4778-9CB6-59DFEE7D0DB1}">
      <dsp:nvSpPr>
        <dsp:cNvPr id="0" name=""/>
        <dsp:cNvSpPr/>
      </dsp:nvSpPr>
      <dsp:spPr>
        <a:xfrm>
          <a:off x="1479032" y="2544580"/>
          <a:ext cx="192320" cy="1128564"/>
        </a:xfrm>
        <a:custGeom>
          <a:avLst/>
          <a:gdLst/>
          <a:ahLst/>
          <a:cxnLst/>
          <a:rect l="0" t="0" r="0" b="0"/>
          <a:pathLst>
            <a:path>
              <a:moveTo>
                <a:pt x="0" y="0"/>
              </a:moveTo>
              <a:lnTo>
                <a:pt x="0" y="1128564"/>
              </a:lnTo>
              <a:lnTo>
                <a:pt x="192320" y="112856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F4D303-6738-4F9A-B652-D14AECA8B7D9}">
      <dsp:nvSpPr>
        <dsp:cNvPr id="0" name=""/>
        <dsp:cNvSpPr/>
      </dsp:nvSpPr>
      <dsp:spPr>
        <a:xfrm>
          <a:off x="1929591" y="967428"/>
          <a:ext cx="2013264" cy="1013953"/>
        </a:xfrm>
        <a:custGeom>
          <a:avLst/>
          <a:gdLst/>
          <a:ahLst/>
          <a:cxnLst/>
          <a:rect l="0" t="0" r="0" b="0"/>
          <a:pathLst>
            <a:path>
              <a:moveTo>
                <a:pt x="2013264" y="0"/>
              </a:moveTo>
              <a:lnTo>
                <a:pt x="2013264" y="895682"/>
              </a:lnTo>
              <a:lnTo>
                <a:pt x="0" y="895682"/>
              </a:lnTo>
              <a:lnTo>
                <a:pt x="0" y="1013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F0EA4-09CF-4744-BCFC-A5DDF4DE97B4}">
      <dsp:nvSpPr>
        <dsp:cNvPr id="0" name=""/>
        <dsp:cNvSpPr/>
      </dsp:nvSpPr>
      <dsp:spPr>
        <a:xfrm>
          <a:off x="116092" y="2544580"/>
          <a:ext cx="137825" cy="634927"/>
        </a:xfrm>
        <a:custGeom>
          <a:avLst/>
          <a:gdLst/>
          <a:ahLst/>
          <a:cxnLst/>
          <a:rect l="0" t="0" r="0" b="0"/>
          <a:pathLst>
            <a:path>
              <a:moveTo>
                <a:pt x="0" y="0"/>
              </a:moveTo>
              <a:lnTo>
                <a:pt x="0" y="634927"/>
              </a:lnTo>
              <a:lnTo>
                <a:pt x="137825" y="634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39BD4D-9395-4FE5-A1A9-1B7915D28C89}">
      <dsp:nvSpPr>
        <dsp:cNvPr id="0" name=""/>
        <dsp:cNvSpPr/>
      </dsp:nvSpPr>
      <dsp:spPr>
        <a:xfrm>
          <a:off x="566651" y="967428"/>
          <a:ext cx="3376204" cy="1013953"/>
        </a:xfrm>
        <a:custGeom>
          <a:avLst/>
          <a:gdLst/>
          <a:ahLst/>
          <a:cxnLst/>
          <a:rect l="0" t="0" r="0" b="0"/>
          <a:pathLst>
            <a:path>
              <a:moveTo>
                <a:pt x="3376204" y="0"/>
              </a:moveTo>
              <a:lnTo>
                <a:pt x="3376204" y="895682"/>
              </a:lnTo>
              <a:lnTo>
                <a:pt x="0" y="895682"/>
              </a:lnTo>
              <a:lnTo>
                <a:pt x="0" y="1013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D9B83-D2E8-4F5A-92BA-C297150ED7F8}">
      <dsp:nvSpPr>
        <dsp:cNvPr id="0" name=""/>
        <dsp:cNvSpPr/>
      </dsp:nvSpPr>
      <dsp:spPr>
        <a:xfrm>
          <a:off x="3379657" y="404230"/>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Pesticides </a:t>
          </a:r>
          <a:endParaRPr lang="en-IN" sz="1600" kern="1200" dirty="0"/>
        </a:p>
      </dsp:txBody>
      <dsp:txXfrm>
        <a:off x="3379657" y="404230"/>
        <a:ext cx="1126396" cy="563198"/>
      </dsp:txXfrm>
    </dsp:sp>
    <dsp:sp modelId="{6AD32918-0253-41EB-879D-C5B2DACD05E3}">
      <dsp:nvSpPr>
        <dsp:cNvPr id="0" name=""/>
        <dsp:cNvSpPr/>
      </dsp:nvSpPr>
      <dsp:spPr>
        <a:xfrm>
          <a:off x="3453" y="1981382"/>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Insecticides</a:t>
          </a:r>
          <a:endParaRPr lang="en-IN" sz="1600" kern="1200" dirty="0"/>
        </a:p>
      </dsp:txBody>
      <dsp:txXfrm>
        <a:off x="3453" y="1981382"/>
        <a:ext cx="1126396" cy="563198"/>
      </dsp:txXfrm>
    </dsp:sp>
    <dsp:sp modelId="{D89A2DD3-017A-444A-867A-872BDCD6ADD4}">
      <dsp:nvSpPr>
        <dsp:cNvPr id="0" name=""/>
        <dsp:cNvSpPr/>
      </dsp:nvSpPr>
      <dsp:spPr>
        <a:xfrm>
          <a:off x="253918" y="2897908"/>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DDT, Malathion</a:t>
          </a:r>
          <a:endParaRPr lang="en-IN" sz="1600" kern="1200" dirty="0"/>
        </a:p>
      </dsp:txBody>
      <dsp:txXfrm>
        <a:off x="253918" y="2897908"/>
        <a:ext cx="1126396" cy="563198"/>
      </dsp:txXfrm>
    </dsp:sp>
    <dsp:sp modelId="{0395049A-BCC5-4A0A-9620-97D9B1D25393}">
      <dsp:nvSpPr>
        <dsp:cNvPr id="0" name=""/>
        <dsp:cNvSpPr/>
      </dsp:nvSpPr>
      <dsp:spPr>
        <a:xfrm>
          <a:off x="1366392" y="1981382"/>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Herbicides</a:t>
          </a:r>
          <a:endParaRPr lang="en-IN" sz="1600" kern="1200" dirty="0"/>
        </a:p>
      </dsp:txBody>
      <dsp:txXfrm>
        <a:off x="1366392" y="1981382"/>
        <a:ext cx="1126396" cy="563198"/>
      </dsp:txXfrm>
    </dsp:sp>
    <dsp:sp modelId="{941D3885-B078-4336-89C9-BBE5113B0D6D}">
      <dsp:nvSpPr>
        <dsp:cNvPr id="0" name=""/>
        <dsp:cNvSpPr/>
      </dsp:nvSpPr>
      <dsp:spPr>
        <a:xfrm>
          <a:off x="1671353" y="3391546"/>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Glyphosate, Atrazine</a:t>
          </a:r>
          <a:endParaRPr lang="en-IN" sz="1600" kern="1200" dirty="0"/>
        </a:p>
      </dsp:txBody>
      <dsp:txXfrm>
        <a:off x="1671353" y="3391546"/>
        <a:ext cx="1126396" cy="563198"/>
      </dsp:txXfrm>
    </dsp:sp>
    <dsp:sp modelId="{DAF3076A-6D06-4E62-AF73-72CE9139127A}">
      <dsp:nvSpPr>
        <dsp:cNvPr id="0" name=""/>
        <dsp:cNvSpPr/>
      </dsp:nvSpPr>
      <dsp:spPr>
        <a:xfrm>
          <a:off x="2729332" y="1981382"/>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Fungicides</a:t>
          </a:r>
          <a:endParaRPr lang="en-IN" sz="1600" kern="1200" dirty="0"/>
        </a:p>
      </dsp:txBody>
      <dsp:txXfrm>
        <a:off x="2729332" y="1981382"/>
        <a:ext cx="1126396" cy="563198"/>
      </dsp:txXfrm>
    </dsp:sp>
    <dsp:sp modelId="{AFA567E4-42AC-4B8E-86F0-C7D70F808CE8}">
      <dsp:nvSpPr>
        <dsp:cNvPr id="0" name=""/>
        <dsp:cNvSpPr/>
      </dsp:nvSpPr>
      <dsp:spPr>
        <a:xfrm>
          <a:off x="2964219" y="2929053"/>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Mancozeb, Carbendazim</a:t>
          </a:r>
          <a:endParaRPr lang="en-IN" sz="1600" kern="1200" dirty="0"/>
        </a:p>
      </dsp:txBody>
      <dsp:txXfrm>
        <a:off x="2964219" y="2929053"/>
        <a:ext cx="1126396" cy="563198"/>
      </dsp:txXfrm>
    </dsp:sp>
    <dsp:sp modelId="{05F29AC2-E6D5-480A-A1DE-4E82AD662CBD}">
      <dsp:nvSpPr>
        <dsp:cNvPr id="0" name=""/>
        <dsp:cNvSpPr/>
      </dsp:nvSpPr>
      <dsp:spPr>
        <a:xfrm>
          <a:off x="4092272" y="1981382"/>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Rodenticides</a:t>
          </a:r>
          <a:endParaRPr lang="en-IN" sz="1600" kern="1200" dirty="0"/>
        </a:p>
      </dsp:txBody>
      <dsp:txXfrm>
        <a:off x="4092272" y="1981382"/>
        <a:ext cx="1126396" cy="563198"/>
      </dsp:txXfrm>
    </dsp:sp>
    <dsp:sp modelId="{163488BC-E37F-4ED8-80A9-89DA6DB00B27}">
      <dsp:nvSpPr>
        <dsp:cNvPr id="0" name=""/>
        <dsp:cNvSpPr/>
      </dsp:nvSpPr>
      <dsp:spPr>
        <a:xfrm>
          <a:off x="4397232" y="3326130"/>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Zinc phosphide</a:t>
          </a:r>
          <a:endParaRPr lang="en-IN" sz="1600" kern="1200" dirty="0"/>
        </a:p>
      </dsp:txBody>
      <dsp:txXfrm>
        <a:off x="4397232" y="3326130"/>
        <a:ext cx="1126396" cy="563198"/>
      </dsp:txXfrm>
    </dsp:sp>
    <dsp:sp modelId="{2A08C4BD-812D-4A50-82F9-F4CEE8D515FC}">
      <dsp:nvSpPr>
        <dsp:cNvPr id="0" name=""/>
        <dsp:cNvSpPr/>
      </dsp:nvSpPr>
      <dsp:spPr>
        <a:xfrm>
          <a:off x="5455211" y="1981382"/>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Nematicides </a:t>
          </a:r>
          <a:endParaRPr lang="en-IN" sz="1600" kern="1200" dirty="0"/>
        </a:p>
      </dsp:txBody>
      <dsp:txXfrm>
        <a:off x="5455211" y="1981382"/>
        <a:ext cx="1126396" cy="563198"/>
      </dsp:txXfrm>
    </dsp:sp>
    <dsp:sp modelId="{F659C8A6-5710-4DA9-ABA3-681DDE90A34E}">
      <dsp:nvSpPr>
        <dsp:cNvPr id="0" name=""/>
        <dsp:cNvSpPr/>
      </dsp:nvSpPr>
      <dsp:spPr>
        <a:xfrm>
          <a:off x="5729027" y="2866769"/>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Aldicarb</a:t>
          </a:r>
          <a:endParaRPr lang="en-IN" sz="1600" kern="1200" dirty="0"/>
        </a:p>
      </dsp:txBody>
      <dsp:txXfrm>
        <a:off x="5729027" y="2866769"/>
        <a:ext cx="1126396" cy="563198"/>
      </dsp:txXfrm>
    </dsp:sp>
    <dsp:sp modelId="{7596733D-1531-438A-BEDB-B7FBD262A82F}">
      <dsp:nvSpPr>
        <dsp:cNvPr id="0" name=""/>
        <dsp:cNvSpPr/>
      </dsp:nvSpPr>
      <dsp:spPr>
        <a:xfrm>
          <a:off x="6818151" y="1981382"/>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Bactericides</a:t>
          </a:r>
          <a:endParaRPr lang="en-IN" sz="1600" kern="1200" dirty="0"/>
        </a:p>
      </dsp:txBody>
      <dsp:txXfrm>
        <a:off x="6818151" y="1981382"/>
        <a:ext cx="1126396" cy="563198"/>
      </dsp:txXfrm>
    </dsp:sp>
    <dsp:sp modelId="{C15892C9-FCB1-4BA7-83DE-04B6A1405845}">
      <dsp:nvSpPr>
        <dsp:cNvPr id="0" name=""/>
        <dsp:cNvSpPr/>
      </dsp:nvSpPr>
      <dsp:spPr>
        <a:xfrm>
          <a:off x="7037471" y="3287202"/>
          <a:ext cx="1126396" cy="5631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IN" sz="1600" kern="1200" dirty="0" smtClean="0"/>
            <a:t>Copper compounds</a:t>
          </a:r>
          <a:endParaRPr lang="en-IN" sz="1600" kern="1200" dirty="0"/>
        </a:p>
      </dsp:txBody>
      <dsp:txXfrm>
        <a:off x="7037471" y="3287202"/>
        <a:ext cx="1126396" cy="5631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0AF5C-598B-4151-B746-54080A0D787E}">
      <dsp:nvSpPr>
        <dsp:cNvPr id="0" name=""/>
        <dsp:cNvSpPr/>
      </dsp:nvSpPr>
      <dsp:spPr>
        <a:xfrm>
          <a:off x="1004" y="0"/>
          <a:ext cx="2611933" cy="5981700"/>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effectLst>
                <a:outerShdw blurRad="38100" dist="38100" dir="2700000" algn="tl">
                  <a:srgbClr val="000000">
                    <a:alpha val="43137"/>
                  </a:srgbClr>
                </a:outerShdw>
              </a:effectLst>
            </a:rPr>
            <a:t>Original QuEChERS Method</a:t>
          </a:r>
          <a:endParaRPr lang="en-IN" sz="1600" b="1" kern="1200" dirty="0">
            <a:effectLst>
              <a:outerShdw blurRad="38100" dist="38100" dir="2700000" algn="tl">
                <a:srgbClr val="000000">
                  <a:alpha val="43137"/>
                </a:srgbClr>
              </a:outerShdw>
            </a:effectLst>
          </a:endParaRPr>
        </a:p>
      </dsp:txBody>
      <dsp:txXfrm>
        <a:off x="1004" y="0"/>
        <a:ext cx="2611933" cy="1794510"/>
      </dsp:txXfrm>
    </dsp:sp>
    <dsp:sp modelId="{3402F9B8-7F1F-4B84-A221-6BE123D5133D}">
      <dsp:nvSpPr>
        <dsp:cNvPr id="0" name=""/>
        <dsp:cNvSpPr/>
      </dsp:nvSpPr>
      <dsp:spPr>
        <a:xfrm>
          <a:off x="280397" y="1175826"/>
          <a:ext cx="2089546" cy="79641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7145" rIns="22860" bIns="17145" numCol="1" spcCol="1270" anchor="t" anchorCtr="0">
          <a:noAutofit/>
        </a:bodyPr>
        <a:lstStyle/>
        <a:p>
          <a:pPr lvl="0" algn="l" defTabSz="400050">
            <a:lnSpc>
              <a:spcPct val="90000"/>
            </a:lnSpc>
            <a:spcBef>
              <a:spcPct val="0"/>
            </a:spcBef>
            <a:spcAft>
              <a:spcPct val="35000"/>
            </a:spcAft>
          </a:pPr>
          <a:r>
            <a:rPr lang="en-IN" sz="900" b="1" kern="1200" dirty="0" smtClean="0"/>
            <a:t>Sample Preparation:</a:t>
          </a:r>
          <a:endParaRPr lang="en-IN" sz="900" kern="1200" dirty="0"/>
        </a:p>
        <a:p>
          <a:pPr marL="57150" lvl="1" indent="-57150" algn="l" defTabSz="400050">
            <a:lnSpc>
              <a:spcPct val="90000"/>
            </a:lnSpc>
            <a:spcBef>
              <a:spcPct val="0"/>
            </a:spcBef>
            <a:spcAft>
              <a:spcPct val="15000"/>
            </a:spcAft>
            <a:buChar char="••"/>
          </a:pPr>
          <a:r>
            <a:rPr lang="en-IN" sz="900" kern="1200" dirty="0" smtClean="0"/>
            <a:t>Homogenize the sample.</a:t>
          </a:r>
          <a:endParaRPr lang="en-IN" sz="900" kern="1200" dirty="0"/>
        </a:p>
        <a:p>
          <a:pPr marL="57150" lvl="1" indent="-57150" algn="l" defTabSz="400050">
            <a:lnSpc>
              <a:spcPct val="90000"/>
            </a:lnSpc>
            <a:spcBef>
              <a:spcPct val="0"/>
            </a:spcBef>
            <a:spcAft>
              <a:spcPct val="15000"/>
            </a:spcAft>
            <a:buChar char="••"/>
          </a:pPr>
          <a:r>
            <a:rPr lang="en-IN" sz="900" kern="1200" dirty="0" smtClean="0"/>
            <a:t>Weigh 10 g of sample into a 50 mL centrifuge tube.</a:t>
          </a:r>
          <a:endParaRPr lang="en-IN" sz="900" kern="1200" dirty="0"/>
        </a:p>
        <a:p>
          <a:pPr marL="57150" lvl="1" indent="-57150" algn="l" defTabSz="400050">
            <a:lnSpc>
              <a:spcPct val="90000"/>
            </a:lnSpc>
            <a:spcBef>
              <a:spcPct val="0"/>
            </a:spcBef>
            <a:spcAft>
              <a:spcPct val="15000"/>
            </a:spcAft>
            <a:buChar char="••"/>
          </a:pPr>
          <a:endParaRPr lang="en-IN" sz="900" kern="1200" dirty="0"/>
        </a:p>
      </dsp:txBody>
      <dsp:txXfrm>
        <a:off x="303723" y="1199152"/>
        <a:ext cx="2042894" cy="749764"/>
      </dsp:txXfrm>
    </dsp:sp>
    <dsp:sp modelId="{B14B5255-DC94-484F-ABF0-05BD8DD6B910}">
      <dsp:nvSpPr>
        <dsp:cNvPr id="0" name=""/>
        <dsp:cNvSpPr/>
      </dsp:nvSpPr>
      <dsp:spPr>
        <a:xfrm>
          <a:off x="283803" y="2044315"/>
          <a:ext cx="2089546" cy="79641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7145" rIns="22860" bIns="17145" numCol="1" spcCol="1270" anchor="t" anchorCtr="0">
          <a:noAutofit/>
        </a:bodyPr>
        <a:lstStyle/>
        <a:p>
          <a:pPr lvl="0" algn="l" defTabSz="400050">
            <a:lnSpc>
              <a:spcPct val="90000"/>
            </a:lnSpc>
            <a:spcBef>
              <a:spcPct val="0"/>
            </a:spcBef>
            <a:spcAft>
              <a:spcPct val="35000"/>
            </a:spcAft>
          </a:pPr>
          <a:r>
            <a:rPr lang="en-IN" sz="900" b="1" kern="1200" dirty="0" smtClean="0"/>
            <a:t>Extraction:</a:t>
          </a:r>
          <a:endParaRPr lang="en-IN" sz="900" kern="1200" dirty="0"/>
        </a:p>
        <a:p>
          <a:pPr marL="57150" lvl="1" indent="-57150" algn="l" defTabSz="400050">
            <a:lnSpc>
              <a:spcPct val="90000"/>
            </a:lnSpc>
            <a:spcBef>
              <a:spcPct val="0"/>
            </a:spcBef>
            <a:spcAft>
              <a:spcPct val="15000"/>
            </a:spcAft>
            <a:buChar char="••"/>
          </a:pPr>
          <a:r>
            <a:rPr lang="en-IN" sz="900" kern="1200" dirty="0" smtClean="0"/>
            <a:t>Add 10 mL of </a:t>
          </a:r>
          <a:r>
            <a:rPr lang="en-IN" sz="900" b="1" kern="1200" dirty="0" smtClean="0"/>
            <a:t>acetonitrile (MeCN)</a:t>
          </a:r>
          <a:r>
            <a:rPr lang="en-IN" sz="900" kern="1200" dirty="0" smtClean="0"/>
            <a:t>.</a:t>
          </a:r>
          <a:endParaRPr lang="en-IN" sz="900" kern="1200" dirty="0"/>
        </a:p>
        <a:p>
          <a:pPr marL="57150" lvl="1" indent="-57150" algn="l" defTabSz="400050">
            <a:lnSpc>
              <a:spcPct val="90000"/>
            </a:lnSpc>
            <a:spcBef>
              <a:spcPct val="0"/>
            </a:spcBef>
            <a:spcAft>
              <a:spcPct val="15000"/>
            </a:spcAft>
            <a:buChar char="••"/>
          </a:pPr>
          <a:r>
            <a:rPr lang="en-IN" sz="900" kern="1200" dirty="0" smtClean="0"/>
            <a:t>Shake vigorously for 1 minute.</a:t>
          </a:r>
          <a:endParaRPr lang="en-IN" sz="900" kern="1200" dirty="0"/>
        </a:p>
      </dsp:txBody>
      <dsp:txXfrm>
        <a:off x="307129" y="2067641"/>
        <a:ext cx="2042894" cy="749764"/>
      </dsp:txXfrm>
    </dsp:sp>
    <dsp:sp modelId="{A44778A2-F0B3-4934-B324-B13FC9FB4CEC}">
      <dsp:nvSpPr>
        <dsp:cNvPr id="0" name=""/>
        <dsp:cNvSpPr/>
      </dsp:nvSpPr>
      <dsp:spPr>
        <a:xfrm>
          <a:off x="290991" y="2919772"/>
          <a:ext cx="2089546" cy="113022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7145" rIns="22860" bIns="17145" numCol="1" spcCol="1270" anchor="t" anchorCtr="0">
          <a:noAutofit/>
        </a:bodyPr>
        <a:lstStyle/>
        <a:p>
          <a:pPr lvl="0" algn="l" defTabSz="400050">
            <a:lnSpc>
              <a:spcPct val="90000"/>
            </a:lnSpc>
            <a:spcBef>
              <a:spcPct val="0"/>
            </a:spcBef>
            <a:spcAft>
              <a:spcPct val="35000"/>
            </a:spcAft>
          </a:pPr>
          <a:r>
            <a:rPr lang="en-IN" sz="900" b="1" kern="1200" dirty="0" smtClean="0"/>
            <a:t>Salting Out Partitioning:</a:t>
          </a:r>
          <a:endParaRPr lang="en-IN" sz="900" kern="1200" dirty="0"/>
        </a:p>
        <a:p>
          <a:pPr marL="57150" lvl="1" indent="-57150" algn="l" defTabSz="400050">
            <a:lnSpc>
              <a:spcPct val="90000"/>
            </a:lnSpc>
            <a:spcBef>
              <a:spcPct val="0"/>
            </a:spcBef>
            <a:spcAft>
              <a:spcPct val="15000"/>
            </a:spcAft>
            <a:buChar char="••"/>
          </a:pPr>
          <a:r>
            <a:rPr lang="en-IN" sz="900" kern="1200" dirty="0" smtClean="0"/>
            <a:t>Add salt mixture:</a:t>
          </a:r>
          <a:endParaRPr lang="en-IN" sz="900" kern="1200" dirty="0"/>
        </a:p>
        <a:p>
          <a:pPr marL="114300" lvl="2" indent="-57150" algn="l" defTabSz="400050">
            <a:lnSpc>
              <a:spcPct val="90000"/>
            </a:lnSpc>
            <a:spcBef>
              <a:spcPct val="0"/>
            </a:spcBef>
            <a:spcAft>
              <a:spcPct val="15000"/>
            </a:spcAft>
            <a:buChar char="••"/>
          </a:pPr>
          <a:r>
            <a:rPr lang="en-IN" sz="900" kern="1200" dirty="0" smtClean="0"/>
            <a:t>4 g </a:t>
          </a:r>
          <a:r>
            <a:rPr lang="en-IN" sz="900" b="1" kern="1200" dirty="0" smtClean="0"/>
            <a:t>MgSO₄</a:t>
          </a:r>
          <a:endParaRPr lang="en-IN" sz="900" kern="1200" dirty="0"/>
        </a:p>
        <a:p>
          <a:pPr marL="114300" lvl="2" indent="-57150" algn="l" defTabSz="400050">
            <a:lnSpc>
              <a:spcPct val="90000"/>
            </a:lnSpc>
            <a:spcBef>
              <a:spcPct val="0"/>
            </a:spcBef>
            <a:spcAft>
              <a:spcPct val="15000"/>
            </a:spcAft>
            <a:buChar char="••"/>
          </a:pPr>
          <a:r>
            <a:rPr lang="en-IN" sz="900" kern="1200" dirty="0" smtClean="0"/>
            <a:t>1 g </a:t>
          </a:r>
          <a:r>
            <a:rPr lang="en-IN" sz="900" b="1" kern="1200" dirty="0" smtClean="0"/>
            <a:t>NaCl</a:t>
          </a:r>
          <a:endParaRPr lang="en-IN" sz="900" kern="1200" dirty="0"/>
        </a:p>
        <a:p>
          <a:pPr marL="57150" lvl="1" indent="-57150" algn="l" defTabSz="400050">
            <a:lnSpc>
              <a:spcPct val="90000"/>
            </a:lnSpc>
            <a:spcBef>
              <a:spcPct val="0"/>
            </a:spcBef>
            <a:spcAft>
              <a:spcPct val="15000"/>
            </a:spcAft>
            <a:buChar char="••"/>
          </a:pPr>
          <a:r>
            <a:rPr lang="en-IN" sz="900" kern="1200" dirty="0" smtClean="0"/>
            <a:t>Shake immediately for 1 minute.</a:t>
          </a:r>
          <a:endParaRPr lang="en-IN" sz="900" kern="1200" dirty="0"/>
        </a:p>
        <a:p>
          <a:pPr marL="57150" lvl="1" indent="-57150" algn="l" defTabSz="400050">
            <a:lnSpc>
              <a:spcPct val="90000"/>
            </a:lnSpc>
            <a:spcBef>
              <a:spcPct val="0"/>
            </a:spcBef>
            <a:spcAft>
              <a:spcPct val="15000"/>
            </a:spcAft>
            <a:buChar char="••"/>
          </a:pPr>
          <a:r>
            <a:rPr lang="en-IN" sz="900" kern="1200" dirty="0" smtClean="0"/>
            <a:t>Centrifuge for 5 minutes at 4000 rpm.</a:t>
          </a:r>
          <a:endParaRPr lang="en-IN" sz="900" kern="1200" dirty="0"/>
        </a:p>
      </dsp:txBody>
      <dsp:txXfrm>
        <a:off x="324094" y="2952875"/>
        <a:ext cx="2023340" cy="1064019"/>
      </dsp:txXfrm>
    </dsp:sp>
    <dsp:sp modelId="{D8D0B69A-F2B0-4A96-97D9-7F21D2630BFF}">
      <dsp:nvSpPr>
        <dsp:cNvPr id="0" name=""/>
        <dsp:cNvSpPr/>
      </dsp:nvSpPr>
      <dsp:spPr>
        <a:xfrm>
          <a:off x="300290" y="4126419"/>
          <a:ext cx="2089546" cy="79641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7145" rIns="22860" bIns="17145" numCol="1" spcCol="1270" anchor="t" anchorCtr="0">
          <a:noAutofit/>
        </a:bodyPr>
        <a:lstStyle/>
        <a:p>
          <a:pPr lvl="0" algn="l" defTabSz="400050">
            <a:lnSpc>
              <a:spcPct val="90000"/>
            </a:lnSpc>
            <a:spcBef>
              <a:spcPct val="0"/>
            </a:spcBef>
            <a:spcAft>
              <a:spcPct val="35000"/>
            </a:spcAft>
          </a:pPr>
          <a:r>
            <a:rPr lang="en-IN" sz="900" b="1" kern="1200" dirty="0" smtClean="0"/>
            <a:t>Analysis:</a:t>
          </a:r>
          <a:endParaRPr lang="en-IN" sz="900" kern="1200" dirty="0"/>
        </a:p>
        <a:p>
          <a:pPr marL="57150" lvl="1" indent="-57150" algn="l" defTabSz="400050">
            <a:lnSpc>
              <a:spcPct val="90000"/>
            </a:lnSpc>
            <a:spcBef>
              <a:spcPct val="0"/>
            </a:spcBef>
            <a:spcAft>
              <a:spcPct val="15000"/>
            </a:spcAft>
            <a:buChar char="••"/>
          </a:pPr>
          <a:r>
            <a:rPr lang="en-IN" sz="900" kern="1200" dirty="0" smtClean="0"/>
            <a:t>Analyze using GC-MS/MS or LC-MS/MS.</a:t>
          </a:r>
          <a:endParaRPr lang="en-IN" sz="900" kern="1200" dirty="0"/>
        </a:p>
      </dsp:txBody>
      <dsp:txXfrm>
        <a:off x="323616" y="4149745"/>
        <a:ext cx="2042894" cy="749764"/>
      </dsp:txXfrm>
    </dsp:sp>
    <dsp:sp modelId="{F4AA3976-3D5A-4AF7-9209-9728C27A3A9D}">
      <dsp:nvSpPr>
        <dsp:cNvPr id="0" name=""/>
        <dsp:cNvSpPr/>
      </dsp:nvSpPr>
      <dsp:spPr>
        <a:xfrm>
          <a:off x="2808833" y="0"/>
          <a:ext cx="2611933" cy="5981700"/>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effectLst>
                <a:outerShdw blurRad="38100" dist="38100" dir="2700000" algn="tl">
                  <a:srgbClr val="000000">
                    <a:alpha val="43137"/>
                  </a:srgbClr>
                </a:outerShdw>
              </a:effectLst>
            </a:rPr>
            <a:t>AOAC Official Method 2007.01 (Buffered QuEChERS)</a:t>
          </a:r>
          <a:endParaRPr lang="en-IN" sz="1600" b="1" kern="1200" dirty="0">
            <a:effectLst>
              <a:outerShdw blurRad="38100" dist="38100" dir="2700000" algn="tl">
                <a:srgbClr val="000000">
                  <a:alpha val="43137"/>
                </a:srgbClr>
              </a:outerShdw>
            </a:effectLst>
          </a:endParaRPr>
        </a:p>
      </dsp:txBody>
      <dsp:txXfrm>
        <a:off x="2808833" y="0"/>
        <a:ext cx="2611933" cy="1794510"/>
      </dsp:txXfrm>
    </dsp:sp>
    <dsp:sp modelId="{5781576B-D3CB-409C-BBB8-BC6D7022F2D2}">
      <dsp:nvSpPr>
        <dsp:cNvPr id="0" name=""/>
        <dsp:cNvSpPr/>
      </dsp:nvSpPr>
      <dsp:spPr>
        <a:xfrm>
          <a:off x="3146232" y="1419568"/>
          <a:ext cx="2089546" cy="68538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7145" rIns="22860" bIns="17145" numCol="1" spcCol="1270" anchor="t" anchorCtr="0">
          <a:noAutofit/>
        </a:bodyPr>
        <a:lstStyle/>
        <a:p>
          <a:pPr lvl="0" algn="l" defTabSz="400050">
            <a:lnSpc>
              <a:spcPct val="90000"/>
            </a:lnSpc>
            <a:spcBef>
              <a:spcPct val="0"/>
            </a:spcBef>
            <a:spcAft>
              <a:spcPct val="35000"/>
            </a:spcAft>
          </a:pPr>
          <a:r>
            <a:rPr lang="en-IN" sz="900" b="1" kern="1200" dirty="0" smtClean="0"/>
            <a:t>Sample Preparation:</a:t>
          </a:r>
          <a:endParaRPr lang="en-IN" sz="900" kern="1200" dirty="0"/>
        </a:p>
        <a:p>
          <a:pPr marL="57150" lvl="1" indent="-57150" algn="l" defTabSz="400050">
            <a:lnSpc>
              <a:spcPct val="90000"/>
            </a:lnSpc>
            <a:spcBef>
              <a:spcPct val="0"/>
            </a:spcBef>
            <a:spcAft>
              <a:spcPct val="15000"/>
            </a:spcAft>
            <a:buChar char="••"/>
          </a:pPr>
          <a:r>
            <a:rPr lang="en-IN" sz="900" kern="1200" dirty="0" smtClean="0"/>
            <a:t>Homogenize sample.</a:t>
          </a:r>
          <a:endParaRPr lang="en-IN" sz="900" kern="1200" dirty="0"/>
        </a:p>
        <a:p>
          <a:pPr marL="57150" lvl="1" indent="-57150" algn="l" defTabSz="400050">
            <a:lnSpc>
              <a:spcPct val="90000"/>
            </a:lnSpc>
            <a:spcBef>
              <a:spcPct val="0"/>
            </a:spcBef>
            <a:spcAft>
              <a:spcPct val="15000"/>
            </a:spcAft>
            <a:buChar char="••"/>
          </a:pPr>
          <a:r>
            <a:rPr lang="en-IN" sz="900" kern="1200" dirty="0" smtClean="0"/>
            <a:t>Weigh 15 g of high water content sample into a 50 mL tube.</a:t>
          </a:r>
          <a:endParaRPr lang="en-IN" sz="900" kern="1200" dirty="0"/>
        </a:p>
      </dsp:txBody>
      <dsp:txXfrm>
        <a:off x="3166306" y="1439642"/>
        <a:ext cx="2049398" cy="645237"/>
      </dsp:txXfrm>
    </dsp:sp>
    <dsp:sp modelId="{3986974A-EE8D-4E95-BEA4-0F83FCACF22E}">
      <dsp:nvSpPr>
        <dsp:cNvPr id="0" name=""/>
        <dsp:cNvSpPr/>
      </dsp:nvSpPr>
      <dsp:spPr>
        <a:xfrm>
          <a:off x="3146232" y="2213221"/>
          <a:ext cx="2089546" cy="7003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7145" rIns="22860" bIns="17145" numCol="1" spcCol="1270" anchor="t" anchorCtr="0">
          <a:noAutofit/>
        </a:bodyPr>
        <a:lstStyle/>
        <a:p>
          <a:pPr lvl="0" algn="l" defTabSz="400050">
            <a:lnSpc>
              <a:spcPct val="90000"/>
            </a:lnSpc>
            <a:spcBef>
              <a:spcPct val="0"/>
            </a:spcBef>
            <a:spcAft>
              <a:spcPct val="35000"/>
            </a:spcAft>
          </a:pPr>
          <a:r>
            <a:rPr lang="en-IN" sz="900" b="1" kern="1200" smtClean="0"/>
            <a:t>Extraction:</a:t>
          </a:r>
          <a:endParaRPr lang="en-IN" sz="900" kern="1200"/>
        </a:p>
        <a:p>
          <a:pPr marL="57150" lvl="1" indent="-57150" algn="l" defTabSz="400050">
            <a:lnSpc>
              <a:spcPct val="90000"/>
            </a:lnSpc>
            <a:spcBef>
              <a:spcPct val="0"/>
            </a:spcBef>
            <a:spcAft>
              <a:spcPct val="15000"/>
            </a:spcAft>
            <a:buChar char="••"/>
          </a:pPr>
          <a:r>
            <a:rPr lang="en-IN" sz="900" kern="1200" dirty="0" smtClean="0"/>
            <a:t>Add 15 mL of </a:t>
          </a:r>
          <a:r>
            <a:rPr lang="en-IN" sz="900" b="1" kern="1200" dirty="0" smtClean="0"/>
            <a:t>acetonitrile</a:t>
          </a:r>
          <a:r>
            <a:rPr lang="en-IN" sz="900" kern="1200" dirty="0" smtClean="0"/>
            <a:t> with </a:t>
          </a:r>
          <a:r>
            <a:rPr lang="en-IN" sz="900" b="1" kern="1200" dirty="0" smtClean="0"/>
            <a:t>1% acetic acid</a:t>
          </a:r>
          <a:r>
            <a:rPr lang="en-IN" sz="900" kern="1200" dirty="0" smtClean="0"/>
            <a:t>.</a:t>
          </a:r>
          <a:endParaRPr lang="en-IN" sz="900" kern="1200" dirty="0"/>
        </a:p>
        <a:p>
          <a:pPr marL="57150" lvl="1" indent="-57150" algn="l" defTabSz="400050">
            <a:lnSpc>
              <a:spcPct val="90000"/>
            </a:lnSpc>
            <a:spcBef>
              <a:spcPct val="0"/>
            </a:spcBef>
            <a:spcAft>
              <a:spcPct val="15000"/>
            </a:spcAft>
            <a:buChar char="••"/>
          </a:pPr>
          <a:r>
            <a:rPr lang="en-IN" sz="900" kern="1200" dirty="0" smtClean="0"/>
            <a:t>Shake vigorously for 1 minute.</a:t>
          </a:r>
          <a:endParaRPr lang="en-IN" sz="900" kern="1200" dirty="0"/>
        </a:p>
      </dsp:txBody>
      <dsp:txXfrm>
        <a:off x="3166744" y="2233733"/>
        <a:ext cx="2048522" cy="659297"/>
      </dsp:txXfrm>
    </dsp:sp>
    <dsp:sp modelId="{DF9160F8-87D2-443A-959C-2B18289B1EF8}">
      <dsp:nvSpPr>
        <dsp:cNvPr id="0" name=""/>
        <dsp:cNvSpPr/>
      </dsp:nvSpPr>
      <dsp:spPr>
        <a:xfrm>
          <a:off x="3133527" y="3001404"/>
          <a:ext cx="2089546" cy="93643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7145" rIns="22860" bIns="17145" numCol="1" spcCol="1270" anchor="t" anchorCtr="0">
          <a:noAutofit/>
        </a:bodyPr>
        <a:lstStyle/>
        <a:p>
          <a:pPr lvl="0" algn="l" defTabSz="400050">
            <a:lnSpc>
              <a:spcPct val="90000"/>
            </a:lnSpc>
            <a:spcBef>
              <a:spcPct val="0"/>
            </a:spcBef>
            <a:spcAft>
              <a:spcPct val="35000"/>
            </a:spcAft>
          </a:pPr>
          <a:r>
            <a:rPr lang="en-IN" sz="900" b="1" kern="1200" dirty="0" smtClean="0"/>
            <a:t>Buffered Partitioning:</a:t>
          </a:r>
          <a:endParaRPr lang="en-IN" sz="900" kern="1200" dirty="0"/>
        </a:p>
        <a:p>
          <a:pPr marL="57150" lvl="1" indent="-57150" algn="l" defTabSz="400050">
            <a:lnSpc>
              <a:spcPct val="90000"/>
            </a:lnSpc>
            <a:spcBef>
              <a:spcPct val="0"/>
            </a:spcBef>
            <a:spcAft>
              <a:spcPct val="15000"/>
            </a:spcAft>
            <a:buChar char="••"/>
          </a:pPr>
          <a:r>
            <a:rPr lang="en-IN" sz="900" kern="1200" smtClean="0"/>
            <a:t>Add salt mixture:</a:t>
          </a:r>
          <a:endParaRPr lang="en-IN" sz="900" kern="1200"/>
        </a:p>
        <a:p>
          <a:pPr marL="114300" lvl="2" indent="-57150" algn="l" defTabSz="400050">
            <a:lnSpc>
              <a:spcPct val="90000"/>
            </a:lnSpc>
            <a:spcBef>
              <a:spcPct val="0"/>
            </a:spcBef>
            <a:spcAft>
              <a:spcPct val="15000"/>
            </a:spcAft>
            <a:buChar char="••"/>
          </a:pPr>
          <a:r>
            <a:rPr lang="en-IN" sz="900" kern="1200" dirty="0" smtClean="0"/>
            <a:t>6 g </a:t>
          </a:r>
          <a:r>
            <a:rPr lang="en-IN" sz="900" b="1" kern="1200" dirty="0" smtClean="0"/>
            <a:t>MgSO₄</a:t>
          </a:r>
          <a:endParaRPr lang="en-IN" sz="900" kern="1200" dirty="0"/>
        </a:p>
        <a:p>
          <a:pPr marL="114300" lvl="2" indent="-57150" algn="l" defTabSz="400050">
            <a:lnSpc>
              <a:spcPct val="90000"/>
            </a:lnSpc>
            <a:spcBef>
              <a:spcPct val="0"/>
            </a:spcBef>
            <a:spcAft>
              <a:spcPct val="15000"/>
            </a:spcAft>
            <a:buChar char="••"/>
          </a:pPr>
          <a:r>
            <a:rPr lang="en-IN" sz="900" kern="1200" dirty="0" smtClean="0"/>
            <a:t>1.5 g </a:t>
          </a:r>
          <a:r>
            <a:rPr lang="en-IN" sz="900" b="1" kern="1200" dirty="0" smtClean="0"/>
            <a:t>Sodium Acetate (</a:t>
          </a:r>
          <a:r>
            <a:rPr lang="en-IN" sz="900" b="1" kern="1200" dirty="0" err="1" smtClean="0"/>
            <a:t>NaOAc</a:t>
          </a:r>
          <a:r>
            <a:rPr lang="en-IN" sz="900" b="1" kern="1200" dirty="0" smtClean="0"/>
            <a:t>)</a:t>
          </a:r>
          <a:endParaRPr lang="en-IN" sz="900" kern="1200" dirty="0"/>
        </a:p>
        <a:p>
          <a:pPr marL="57150" lvl="1" indent="-57150" algn="l" defTabSz="400050">
            <a:lnSpc>
              <a:spcPct val="90000"/>
            </a:lnSpc>
            <a:spcBef>
              <a:spcPct val="0"/>
            </a:spcBef>
            <a:spcAft>
              <a:spcPct val="15000"/>
            </a:spcAft>
            <a:buChar char="••"/>
          </a:pPr>
          <a:r>
            <a:rPr lang="en-IN" sz="900" kern="1200" smtClean="0"/>
            <a:t>Shake immediately for 1 minute.</a:t>
          </a:r>
          <a:endParaRPr lang="en-IN" sz="900" kern="1200"/>
        </a:p>
        <a:p>
          <a:pPr marL="57150" lvl="1" indent="-57150" algn="l" defTabSz="400050">
            <a:lnSpc>
              <a:spcPct val="90000"/>
            </a:lnSpc>
            <a:spcBef>
              <a:spcPct val="0"/>
            </a:spcBef>
            <a:spcAft>
              <a:spcPct val="15000"/>
            </a:spcAft>
            <a:buChar char="••"/>
          </a:pPr>
          <a:r>
            <a:rPr lang="en-IN" sz="900" kern="1200" dirty="0" smtClean="0"/>
            <a:t>Centrifuge at 4000 rpm for 5 min.</a:t>
          </a:r>
          <a:endParaRPr lang="en-IN" sz="900" kern="1200" dirty="0"/>
        </a:p>
      </dsp:txBody>
      <dsp:txXfrm>
        <a:off x="3160954" y="3028831"/>
        <a:ext cx="2034692" cy="881584"/>
      </dsp:txXfrm>
    </dsp:sp>
    <dsp:sp modelId="{1E08BA72-E20D-4937-8F7A-0B57A10CFCFF}">
      <dsp:nvSpPr>
        <dsp:cNvPr id="0" name=""/>
        <dsp:cNvSpPr/>
      </dsp:nvSpPr>
      <dsp:spPr>
        <a:xfrm>
          <a:off x="3139880" y="4057572"/>
          <a:ext cx="2089546" cy="106118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7145" rIns="22860" bIns="17145" numCol="1" spcCol="1270" anchor="t" anchorCtr="0">
          <a:noAutofit/>
        </a:bodyPr>
        <a:lstStyle/>
        <a:p>
          <a:pPr lvl="0" algn="l" defTabSz="400050">
            <a:lnSpc>
              <a:spcPct val="90000"/>
            </a:lnSpc>
            <a:spcBef>
              <a:spcPct val="0"/>
            </a:spcBef>
            <a:spcAft>
              <a:spcPct val="35000"/>
            </a:spcAft>
          </a:pPr>
          <a:r>
            <a:rPr lang="en-IN" sz="900" b="1" kern="1200" dirty="0" smtClean="0"/>
            <a:t>d-SPE Cleanup:</a:t>
          </a:r>
          <a:endParaRPr lang="en-IN" sz="900" kern="1200" dirty="0"/>
        </a:p>
        <a:p>
          <a:pPr marL="57150" lvl="1" indent="-57150" algn="l" defTabSz="400050">
            <a:lnSpc>
              <a:spcPct val="90000"/>
            </a:lnSpc>
            <a:spcBef>
              <a:spcPct val="0"/>
            </a:spcBef>
            <a:spcAft>
              <a:spcPct val="15000"/>
            </a:spcAft>
            <a:buChar char="••"/>
          </a:pPr>
          <a:r>
            <a:rPr lang="en-IN" sz="900" kern="1200" dirty="0" smtClean="0"/>
            <a:t>Transfer 1 mL of upper MeCN layer to a d-SPE tube containing:</a:t>
          </a:r>
          <a:endParaRPr lang="en-IN" sz="900" kern="1200" dirty="0"/>
        </a:p>
        <a:p>
          <a:pPr marL="114300" lvl="2" indent="-57150" algn="l" defTabSz="400050">
            <a:lnSpc>
              <a:spcPct val="90000"/>
            </a:lnSpc>
            <a:spcBef>
              <a:spcPct val="0"/>
            </a:spcBef>
            <a:spcAft>
              <a:spcPct val="15000"/>
            </a:spcAft>
            <a:buChar char="••"/>
          </a:pPr>
          <a:r>
            <a:rPr lang="en-IN" sz="900" kern="1200" dirty="0" smtClean="0"/>
            <a:t>150 mg </a:t>
          </a:r>
          <a:r>
            <a:rPr lang="en-IN" sz="900" b="1" kern="1200" dirty="0" smtClean="0"/>
            <a:t>MgSO₄</a:t>
          </a:r>
          <a:endParaRPr lang="en-IN" sz="900" kern="1200" dirty="0"/>
        </a:p>
        <a:p>
          <a:pPr marL="114300" lvl="2" indent="-57150" algn="l" defTabSz="400050">
            <a:lnSpc>
              <a:spcPct val="90000"/>
            </a:lnSpc>
            <a:spcBef>
              <a:spcPct val="0"/>
            </a:spcBef>
            <a:spcAft>
              <a:spcPct val="15000"/>
            </a:spcAft>
            <a:buChar char="••"/>
          </a:pPr>
          <a:r>
            <a:rPr lang="en-IN" sz="900" kern="1200" smtClean="0"/>
            <a:t>50 mg </a:t>
          </a:r>
          <a:r>
            <a:rPr lang="en-IN" sz="900" b="1" kern="1200" smtClean="0"/>
            <a:t>PSA</a:t>
          </a:r>
          <a:endParaRPr lang="en-IN" sz="900" kern="1200"/>
        </a:p>
        <a:p>
          <a:pPr marL="114300" lvl="2" indent="-57150" algn="l" defTabSz="400050">
            <a:lnSpc>
              <a:spcPct val="90000"/>
            </a:lnSpc>
            <a:spcBef>
              <a:spcPct val="0"/>
            </a:spcBef>
            <a:spcAft>
              <a:spcPct val="15000"/>
            </a:spcAft>
            <a:buChar char="••"/>
          </a:pPr>
          <a:r>
            <a:rPr lang="en-IN" sz="900" kern="1200" dirty="0" smtClean="0"/>
            <a:t>50 mg </a:t>
          </a:r>
          <a:r>
            <a:rPr lang="en-IN" sz="900" b="1" kern="1200" dirty="0" smtClean="0"/>
            <a:t>C18</a:t>
          </a:r>
          <a:r>
            <a:rPr lang="en-IN" sz="900" kern="1200" dirty="0" smtClean="0"/>
            <a:t> (optional: 7.5 mg </a:t>
          </a:r>
          <a:r>
            <a:rPr lang="en-IN" sz="900" b="1" kern="1200" dirty="0" smtClean="0"/>
            <a:t>GCB</a:t>
          </a:r>
          <a:r>
            <a:rPr lang="en-IN" sz="900" kern="1200" dirty="0" smtClean="0"/>
            <a:t>)</a:t>
          </a:r>
          <a:endParaRPr lang="en-IN" sz="900" kern="1200" dirty="0"/>
        </a:p>
        <a:p>
          <a:pPr marL="57150" lvl="1" indent="-57150" algn="l" defTabSz="400050">
            <a:lnSpc>
              <a:spcPct val="90000"/>
            </a:lnSpc>
            <a:spcBef>
              <a:spcPct val="0"/>
            </a:spcBef>
            <a:spcAft>
              <a:spcPct val="15000"/>
            </a:spcAft>
            <a:buChar char="••"/>
          </a:pPr>
          <a:r>
            <a:rPr lang="en-IN" sz="900" kern="1200" dirty="0" smtClean="0"/>
            <a:t>Shake, centrifuge.</a:t>
          </a:r>
          <a:endParaRPr lang="en-IN" sz="900" kern="1200" dirty="0"/>
        </a:p>
      </dsp:txBody>
      <dsp:txXfrm>
        <a:off x="3170961" y="4088653"/>
        <a:ext cx="2027384" cy="999022"/>
      </dsp:txXfrm>
    </dsp:sp>
    <dsp:sp modelId="{0BE8A2A8-F4C3-450A-96FB-7FC06FB69CBB}">
      <dsp:nvSpPr>
        <dsp:cNvPr id="0" name=""/>
        <dsp:cNvSpPr/>
      </dsp:nvSpPr>
      <dsp:spPr>
        <a:xfrm>
          <a:off x="3152584" y="5228622"/>
          <a:ext cx="2089546" cy="31135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17145" rIns="22860" bIns="17145" numCol="1" spcCol="1270" anchor="t" anchorCtr="0">
          <a:noAutofit/>
        </a:bodyPr>
        <a:lstStyle/>
        <a:p>
          <a:pPr lvl="0" algn="l" defTabSz="400050">
            <a:lnSpc>
              <a:spcPct val="90000"/>
            </a:lnSpc>
            <a:spcBef>
              <a:spcPct val="0"/>
            </a:spcBef>
            <a:spcAft>
              <a:spcPct val="35000"/>
            </a:spcAft>
          </a:pPr>
          <a:r>
            <a:rPr lang="en-IN" sz="900" b="1" kern="1200" dirty="0" smtClean="0"/>
            <a:t>Analysis:</a:t>
          </a:r>
          <a:endParaRPr lang="en-IN" sz="900" kern="1200" dirty="0"/>
        </a:p>
        <a:p>
          <a:pPr marL="57150" lvl="1" indent="-57150" algn="l" defTabSz="400050">
            <a:lnSpc>
              <a:spcPct val="90000"/>
            </a:lnSpc>
            <a:spcBef>
              <a:spcPct val="0"/>
            </a:spcBef>
            <a:spcAft>
              <a:spcPct val="15000"/>
            </a:spcAft>
            <a:buChar char="••"/>
          </a:pPr>
          <a:r>
            <a:rPr lang="en-IN" sz="900" kern="1200" dirty="0" smtClean="0"/>
            <a:t>Analyze using GC-MS/MS or LC-MS/MS.</a:t>
          </a:r>
          <a:endParaRPr lang="en-IN" sz="900" kern="1200" dirty="0"/>
        </a:p>
      </dsp:txBody>
      <dsp:txXfrm>
        <a:off x="3161703" y="5237741"/>
        <a:ext cx="2071308" cy="293114"/>
      </dsp:txXfrm>
    </dsp:sp>
    <dsp:sp modelId="{3D80847E-4914-4367-A32E-4CBB427FA499}">
      <dsp:nvSpPr>
        <dsp:cNvPr id="0" name=""/>
        <dsp:cNvSpPr/>
      </dsp:nvSpPr>
      <dsp:spPr>
        <a:xfrm>
          <a:off x="5616661" y="0"/>
          <a:ext cx="2611933" cy="5981700"/>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effectLst>
                <a:outerShdw blurRad="38100" dist="38100" dir="2700000" algn="tl">
                  <a:srgbClr val="000000">
                    <a:alpha val="43137"/>
                  </a:srgbClr>
                </a:outerShdw>
              </a:effectLst>
            </a:rPr>
            <a:t>EN 15662 (CEN QuEChERS Method – Citrate Buffered)</a:t>
          </a:r>
          <a:endParaRPr lang="en-IN" sz="1600" kern="1200" dirty="0">
            <a:effectLst>
              <a:outerShdw blurRad="38100" dist="38100" dir="2700000" algn="tl">
                <a:srgbClr val="000000">
                  <a:alpha val="43137"/>
                </a:srgbClr>
              </a:outerShdw>
            </a:effectLst>
          </a:endParaRPr>
        </a:p>
      </dsp:txBody>
      <dsp:txXfrm>
        <a:off x="5616661" y="0"/>
        <a:ext cx="2611933" cy="1794510"/>
      </dsp:txXfrm>
    </dsp:sp>
    <dsp:sp modelId="{A792FB31-FC8F-46BF-A7C9-ABED06603FEC}">
      <dsp:nvSpPr>
        <dsp:cNvPr id="0" name=""/>
        <dsp:cNvSpPr/>
      </dsp:nvSpPr>
      <dsp:spPr>
        <a:xfrm>
          <a:off x="6005087" y="1678817"/>
          <a:ext cx="2089546" cy="48957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15240" rIns="20320" bIns="15240" numCol="1" spcCol="1270" anchor="t" anchorCtr="0">
          <a:noAutofit/>
        </a:bodyPr>
        <a:lstStyle/>
        <a:p>
          <a:pPr lvl="0" algn="l" defTabSz="355600">
            <a:lnSpc>
              <a:spcPct val="90000"/>
            </a:lnSpc>
            <a:spcBef>
              <a:spcPct val="0"/>
            </a:spcBef>
            <a:spcAft>
              <a:spcPct val="35000"/>
            </a:spcAft>
          </a:pPr>
          <a:r>
            <a:rPr lang="en-IN" sz="800" b="1" kern="1200" dirty="0" smtClean="0"/>
            <a:t>Sample Preparation:</a:t>
          </a:r>
          <a:endParaRPr lang="en-IN" sz="800" kern="1200" dirty="0"/>
        </a:p>
        <a:p>
          <a:pPr marL="57150" lvl="1" indent="-57150" algn="l" defTabSz="355600">
            <a:lnSpc>
              <a:spcPct val="90000"/>
            </a:lnSpc>
            <a:spcBef>
              <a:spcPct val="0"/>
            </a:spcBef>
            <a:spcAft>
              <a:spcPct val="15000"/>
            </a:spcAft>
            <a:buChar char="••"/>
          </a:pPr>
          <a:r>
            <a:rPr lang="en-IN" sz="800" kern="1200" dirty="0" smtClean="0"/>
            <a:t>Homogenize the sample.</a:t>
          </a:r>
          <a:endParaRPr lang="en-IN" sz="800" kern="1200" dirty="0"/>
        </a:p>
        <a:p>
          <a:pPr marL="57150" lvl="1" indent="-57150" algn="l" defTabSz="355600">
            <a:lnSpc>
              <a:spcPct val="90000"/>
            </a:lnSpc>
            <a:spcBef>
              <a:spcPct val="0"/>
            </a:spcBef>
            <a:spcAft>
              <a:spcPct val="15000"/>
            </a:spcAft>
            <a:buChar char="••"/>
          </a:pPr>
          <a:r>
            <a:rPr lang="en-IN" sz="800" kern="1200" dirty="0" smtClean="0"/>
            <a:t>Weigh 10 g into a 50 mL centrifuge tube.</a:t>
          </a:r>
          <a:endParaRPr lang="en-IN" sz="800" kern="1200" dirty="0"/>
        </a:p>
      </dsp:txBody>
      <dsp:txXfrm>
        <a:off x="6019426" y="1693156"/>
        <a:ext cx="2060868" cy="460894"/>
      </dsp:txXfrm>
    </dsp:sp>
    <dsp:sp modelId="{81D2DFB4-A4FE-4A7E-915D-A455383B2CE7}">
      <dsp:nvSpPr>
        <dsp:cNvPr id="0" name=""/>
        <dsp:cNvSpPr/>
      </dsp:nvSpPr>
      <dsp:spPr>
        <a:xfrm>
          <a:off x="6001619" y="2252122"/>
          <a:ext cx="2089546" cy="172949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15240" rIns="20320" bIns="15240" numCol="1" spcCol="1270" anchor="t" anchorCtr="0">
          <a:noAutofit/>
        </a:bodyPr>
        <a:lstStyle/>
        <a:p>
          <a:pPr lvl="0" algn="l" defTabSz="355600">
            <a:lnSpc>
              <a:spcPct val="90000"/>
            </a:lnSpc>
            <a:spcBef>
              <a:spcPct val="0"/>
            </a:spcBef>
            <a:spcAft>
              <a:spcPct val="35000"/>
            </a:spcAft>
          </a:pPr>
          <a:r>
            <a:rPr lang="en-IN" sz="800" b="1" kern="1200" dirty="0" smtClean="0"/>
            <a:t>Extraction:</a:t>
          </a:r>
          <a:endParaRPr lang="en-IN" sz="800" kern="1200" dirty="0"/>
        </a:p>
        <a:p>
          <a:pPr marL="57150" lvl="1" indent="-57150" algn="l" defTabSz="355600">
            <a:lnSpc>
              <a:spcPct val="90000"/>
            </a:lnSpc>
            <a:spcBef>
              <a:spcPct val="0"/>
            </a:spcBef>
            <a:spcAft>
              <a:spcPct val="15000"/>
            </a:spcAft>
            <a:buChar char="••"/>
          </a:pPr>
          <a:r>
            <a:rPr lang="en-IN" sz="800" kern="1200" smtClean="0"/>
            <a:t>Add 10 mL </a:t>
          </a:r>
          <a:r>
            <a:rPr lang="en-IN" sz="800" b="1" kern="1200" smtClean="0"/>
            <a:t>acetonitrile</a:t>
          </a:r>
          <a:r>
            <a:rPr lang="en-IN" sz="800" kern="1200" smtClean="0"/>
            <a:t>.</a:t>
          </a:r>
          <a:endParaRPr lang="en-IN" sz="800" kern="1200"/>
        </a:p>
        <a:p>
          <a:pPr marL="57150" lvl="1" indent="-57150" algn="l" defTabSz="355600">
            <a:lnSpc>
              <a:spcPct val="90000"/>
            </a:lnSpc>
            <a:spcBef>
              <a:spcPct val="0"/>
            </a:spcBef>
            <a:spcAft>
              <a:spcPct val="15000"/>
            </a:spcAft>
            <a:buChar char="••"/>
          </a:pPr>
          <a:r>
            <a:rPr lang="en-IN" sz="800" kern="1200" smtClean="0"/>
            <a:t>Shake for 1 minute.</a:t>
          </a:r>
          <a:endParaRPr lang="en-IN" sz="800" kern="1200"/>
        </a:p>
        <a:p>
          <a:pPr marL="57150" lvl="1" indent="-57150" algn="l" defTabSz="355600">
            <a:lnSpc>
              <a:spcPct val="90000"/>
            </a:lnSpc>
            <a:spcBef>
              <a:spcPct val="0"/>
            </a:spcBef>
            <a:spcAft>
              <a:spcPct val="15000"/>
            </a:spcAft>
            <a:buChar char="••"/>
          </a:pPr>
          <a:r>
            <a:rPr lang="en-IN" sz="800" b="1" kern="1200" smtClean="0"/>
            <a:t>Buffered Partitioning:</a:t>
          </a:r>
          <a:endParaRPr lang="en-IN" sz="800" kern="1200"/>
        </a:p>
        <a:p>
          <a:pPr marL="114300" lvl="2" indent="-57150" algn="l" defTabSz="355600">
            <a:lnSpc>
              <a:spcPct val="90000"/>
            </a:lnSpc>
            <a:spcBef>
              <a:spcPct val="0"/>
            </a:spcBef>
            <a:spcAft>
              <a:spcPct val="15000"/>
            </a:spcAft>
            <a:buChar char="••"/>
          </a:pPr>
          <a:r>
            <a:rPr lang="en-IN" sz="800" kern="1200" dirty="0" smtClean="0"/>
            <a:t>Add salt mixture:</a:t>
          </a:r>
          <a:endParaRPr lang="en-IN" sz="800" kern="1200" dirty="0"/>
        </a:p>
        <a:p>
          <a:pPr marL="171450" lvl="3" indent="-57150" algn="l" defTabSz="355600">
            <a:lnSpc>
              <a:spcPct val="90000"/>
            </a:lnSpc>
            <a:spcBef>
              <a:spcPct val="0"/>
            </a:spcBef>
            <a:spcAft>
              <a:spcPct val="15000"/>
            </a:spcAft>
            <a:buChar char="••"/>
          </a:pPr>
          <a:r>
            <a:rPr lang="en-IN" sz="800" kern="1200" dirty="0" smtClean="0"/>
            <a:t>4 g </a:t>
          </a:r>
          <a:r>
            <a:rPr lang="en-IN" sz="800" b="1" kern="1200" dirty="0" smtClean="0"/>
            <a:t>MgSO₄</a:t>
          </a:r>
          <a:endParaRPr lang="en-IN" sz="800" kern="1200" dirty="0"/>
        </a:p>
        <a:p>
          <a:pPr marL="171450" lvl="3" indent="-57150" algn="l" defTabSz="355600">
            <a:lnSpc>
              <a:spcPct val="90000"/>
            </a:lnSpc>
            <a:spcBef>
              <a:spcPct val="0"/>
            </a:spcBef>
            <a:spcAft>
              <a:spcPct val="15000"/>
            </a:spcAft>
            <a:buChar char="••"/>
          </a:pPr>
          <a:r>
            <a:rPr lang="en-IN" sz="800" kern="1200" dirty="0" smtClean="0"/>
            <a:t>1 g </a:t>
          </a:r>
          <a:r>
            <a:rPr lang="en-IN" sz="800" b="1" kern="1200" dirty="0" smtClean="0"/>
            <a:t>NaCl</a:t>
          </a:r>
          <a:endParaRPr lang="en-IN" sz="800" kern="1200" dirty="0"/>
        </a:p>
        <a:p>
          <a:pPr marL="171450" lvl="3" indent="-57150" algn="l" defTabSz="355600">
            <a:lnSpc>
              <a:spcPct val="90000"/>
            </a:lnSpc>
            <a:spcBef>
              <a:spcPct val="0"/>
            </a:spcBef>
            <a:spcAft>
              <a:spcPct val="15000"/>
            </a:spcAft>
            <a:buChar char="••"/>
          </a:pPr>
          <a:r>
            <a:rPr lang="en-IN" sz="800" kern="1200" dirty="0" smtClean="0"/>
            <a:t>1 g </a:t>
          </a:r>
          <a:r>
            <a:rPr lang="en-IN" sz="800" b="1" kern="1200" dirty="0" smtClean="0"/>
            <a:t>Trisodium citrate dihydrate (Na₃Citrate·2H₂O)</a:t>
          </a:r>
          <a:endParaRPr lang="en-IN" sz="800" kern="1200" dirty="0"/>
        </a:p>
        <a:p>
          <a:pPr marL="171450" lvl="3" indent="-57150" algn="l" defTabSz="355600">
            <a:lnSpc>
              <a:spcPct val="90000"/>
            </a:lnSpc>
            <a:spcBef>
              <a:spcPct val="0"/>
            </a:spcBef>
            <a:spcAft>
              <a:spcPct val="15000"/>
            </a:spcAft>
            <a:buChar char="••"/>
          </a:pPr>
          <a:r>
            <a:rPr lang="en-IN" sz="800" kern="1200" smtClean="0"/>
            <a:t>0.5 g </a:t>
          </a:r>
          <a:r>
            <a:rPr lang="en-IN" sz="800" b="1" kern="1200" smtClean="0"/>
            <a:t>Disodium hydrogen citrate sesquihydrate (Na₂HCitrate·1.5H₂O)</a:t>
          </a:r>
          <a:endParaRPr lang="en-IN" sz="800" kern="1200"/>
        </a:p>
        <a:p>
          <a:pPr marL="114300" lvl="2" indent="-57150" algn="l" defTabSz="355600">
            <a:lnSpc>
              <a:spcPct val="90000"/>
            </a:lnSpc>
            <a:spcBef>
              <a:spcPct val="0"/>
            </a:spcBef>
            <a:spcAft>
              <a:spcPct val="15000"/>
            </a:spcAft>
            <a:buChar char="••"/>
          </a:pPr>
          <a:r>
            <a:rPr lang="en-IN" sz="800" kern="1200" smtClean="0"/>
            <a:t>Shake for 1 minute.</a:t>
          </a:r>
          <a:endParaRPr lang="en-IN" sz="800" kern="1200"/>
        </a:p>
        <a:p>
          <a:pPr marL="114300" lvl="2" indent="-57150" algn="l" defTabSz="355600">
            <a:lnSpc>
              <a:spcPct val="90000"/>
            </a:lnSpc>
            <a:spcBef>
              <a:spcPct val="0"/>
            </a:spcBef>
            <a:spcAft>
              <a:spcPct val="15000"/>
            </a:spcAft>
            <a:buChar char="••"/>
          </a:pPr>
          <a:r>
            <a:rPr lang="en-IN" sz="800" kern="1200" dirty="0" smtClean="0"/>
            <a:t>Centrifuge at 4000 rpm for 5 minutes.</a:t>
          </a:r>
          <a:endParaRPr lang="en-IN" sz="800" kern="1200" dirty="0"/>
        </a:p>
        <a:p>
          <a:pPr marL="114300" lvl="2" indent="-57150" algn="l" defTabSz="355600">
            <a:lnSpc>
              <a:spcPct val="90000"/>
            </a:lnSpc>
            <a:spcBef>
              <a:spcPct val="0"/>
            </a:spcBef>
            <a:spcAft>
              <a:spcPct val="15000"/>
            </a:spcAft>
            <a:buChar char="••"/>
          </a:pPr>
          <a:endParaRPr lang="en-IN" sz="800" kern="1200" dirty="0"/>
        </a:p>
      </dsp:txBody>
      <dsp:txXfrm>
        <a:off x="6052274" y="2302777"/>
        <a:ext cx="1988236" cy="1628183"/>
      </dsp:txXfrm>
    </dsp:sp>
    <dsp:sp modelId="{869677AE-A95C-49B5-95CB-64C0993717CC}">
      <dsp:nvSpPr>
        <dsp:cNvPr id="0" name=""/>
        <dsp:cNvSpPr/>
      </dsp:nvSpPr>
      <dsp:spPr>
        <a:xfrm>
          <a:off x="5991045" y="4040644"/>
          <a:ext cx="2089546" cy="115001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15240" rIns="20320" bIns="15240" numCol="1" spcCol="1270" anchor="ctr" anchorCtr="0">
          <a:noAutofit/>
        </a:bodyPr>
        <a:lstStyle/>
        <a:p>
          <a:pPr lvl="0" algn="l" defTabSz="355600">
            <a:lnSpc>
              <a:spcPct val="90000"/>
            </a:lnSpc>
            <a:spcBef>
              <a:spcPct val="0"/>
            </a:spcBef>
            <a:spcAft>
              <a:spcPct val="35000"/>
            </a:spcAft>
          </a:pPr>
          <a:r>
            <a:rPr lang="en-IN" sz="800" b="1" kern="1200" dirty="0" smtClean="0"/>
            <a:t>d-SPE Cleanup:</a:t>
          </a:r>
          <a:endParaRPr lang="en-IN" sz="800" kern="1200" dirty="0" smtClean="0"/>
        </a:p>
        <a:p>
          <a:pPr lvl="0" algn="l" defTabSz="355600">
            <a:lnSpc>
              <a:spcPct val="90000"/>
            </a:lnSpc>
            <a:spcBef>
              <a:spcPct val="0"/>
            </a:spcBef>
            <a:spcAft>
              <a:spcPct val="35000"/>
            </a:spcAft>
          </a:pPr>
          <a:r>
            <a:rPr lang="en-IN" sz="800" kern="1200" dirty="0" smtClean="0"/>
            <a:t>Transfer 1 mL supernatant into d-SPE tube containing:</a:t>
          </a:r>
        </a:p>
        <a:p>
          <a:pPr lvl="0" algn="l" defTabSz="355600">
            <a:lnSpc>
              <a:spcPct val="90000"/>
            </a:lnSpc>
            <a:spcBef>
              <a:spcPct val="0"/>
            </a:spcBef>
            <a:spcAft>
              <a:spcPct val="35000"/>
            </a:spcAft>
          </a:pPr>
          <a:r>
            <a:rPr lang="en-IN" sz="800" kern="1200" dirty="0" smtClean="0"/>
            <a:t>150 mg </a:t>
          </a:r>
          <a:r>
            <a:rPr lang="en-IN" sz="800" b="1" kern="1200" dirty="0" smtClean="0"/>
            <a:t>MgSO₄</a:t>
          </a:r>
          <a:endParaRPr lang="en-IN" sz="800" kern="1200" dirty="0" smtClean="0"/>
        </a:p>
        <a:p>
          <a:pPr lvl="0" algn="l" defTabSz="355600">
            <a:lnSpc>
              <a:spcPct val="90000"/>
            </a:lnSpc>
            <a:spcBef>
              <a:spcPct val="0"/>
            </a:spcBef>
            <a:spcAft>
              <a:spcPct val="35000"/>
            </a:spcAft>
          </a:pPr>
          <a:r>
            <a:rPr lang="en-IN" sz="800" kern="1200" dirty="0" smtClean="0"/>
            <a:t>25 mg </a:t>
          </a:r>
          <a:r>
            <a:rPr lang="en-IN" sz="800" b="1" kern="1200" dirty="0" smtClean="0"/>
            <a:t>PSA</a:t>
          </a:r>
          <a:endParaRPr lang="en-IN" sz="800" kern="1200" dirty="0" smtClean="0"/>
        </a:p>
        <a:p>
          <a:pPr lvl="0" algn="l" defTabSz="355600">
            <a:lnSpc>
              <a:spcPct val="90000"/>
            </a:lnSpc>
            <a:spcBef>
              <a:spcPct val="0"/>
            </a:spcBef>
            <a:spcAft>
              <a:spcPct val="35000"/>
            </a:spcAft>
          </a:pPr>
          <a:r>
            <a:rPr lang="en-IN" sz="800" kern="1200" dirty="0" smtClean="0"/>
            <a:t>25 mg </a:t>
          </a:r>
          <a:r>
            <a:rPr lang="en-IN" sz="800" b="1" kern="1200" dirty="0" smtClean="0"/>
            <a:t>C18</a:t>
          </a:r>
          <a:endParaRPr lang="en-IN" sz="800" kern="1200" dirty="0" smtClean="0"/>
        </a:p>
        <a:p>
          <a:pPr lvl="0" algn="l" defTabSz="355600">
            <a:lnSpc>
              <a:spcPct val="90000"/>
            </a:lnSpc>
            <a:spcBef>
              <a:spcPct val="0"/>
            </a:spcBef>
            <a:spcAft>
              <a:spcPct val="35000"/>
            </a:spcAft>
          </a:pPr>
          <a:r>
            <a:rPr lang="en-IN" sz="800" kern="1200" dirty="0" smtClean="0"/>
            <a:t>7.5 mg </a:t>
          </a:r>
          <a:r>
            <a:rPr lang="en-IN" sz="800" b="1" kern="1200" dirty="0" smtClean="0"/>
            <a:t>GCB</a:t>
          </a:r>
          <a:endParaRPr lang="en-IN" sz="800" kern="1200" dirty="0" smtClean="0"/>
        </a:p>
        <a:p>
          <a:pPr lvl="0" algn="l" defTabSz="355600">
            <a:lnSpc>
              <a:spcPct val="90000"/>
            </a:lnSpc>
            <a:spcBef>
              <a:spcPct val="0"/>
            </a:spcBef>
            <a:spcAft>
              <a:spcPct val="35000"/>
            </a:spcAft>
          </a:pPr>
          <a:r>
            <a:rPr lang="en-IN" sz="800" kern="1200" dirty="0" smtClean="0"/>
            <a:t>Shake, centrifuge.</a:t>
          </a:r>
          <a:endParaRPr lang="en-IN" sz="800" kern="1200" dirty="0"/>
        </a:p>
      </dsp:txBody>
      <dsp:txXfrm>
        <a:off x="6024728" y="4074327"/>
        <a:ext cx="2022180" cy="1082647"/>
      </dsp:txXfrm>
    </dsp:sp>
    <dsp:sp modelId="{2DCD7800-37D3-4526-BC80-8B45C7A8DE5F}">
      <dsp:nvSpPr>
        <dsp:cNvPr id="0" name=""/>
        <dsp:cNvSpPr/>
      </dsp:nvSpPr>
      <dsp:spPr>
        <a:xfrm>
          <a:off x="6016851" y="5280839"/>
          <a:ext cx="2089546" cy="3963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15240" rIns="20320" bIns="15240" numCol="1" spcCol="1270" anchor="ctr" anchorCtr="0">
          <a:noAutofit/>
        </a:bodyPr>
        <a:lstStyle/>
        <a:p>
          <a:pPr lvl="0" algn="l" defTabSz="355600">
            <a:lnSpc>
              <a:spcPct val="90000"/>
            </a:lnSpc>
            <a:spcBef>
              <a:spcPct val="0"/>
            </a:spcBef>
            <a:spcAft>
              <a:spcPct val="35000"/>
            </a:spcAft>
          </a:pPr>
          <a:r>
            <a:rPr lang="en-IN" sz="800" b="1" kern="1200" dirty="0" smtClean="0"/>
            <a:t>Analysis:</a:t>
          </a:r>
          <a:endParaRPr lang="en-IN" sz="800" kern="1200" dirty="0" smtClean="0"/>
        </a:p>
        <a:p>
          <a:pPr lvl="0" algn="l" defTabSz="355600">
            <a:lnSpc>
              <a:spcPct val="90000"/>
            </a:lnSpc>
            <a:spcBef>
              <a:spcPct val="0"/>
            </a:spcBef>
            <a:spcAft>
              <a:spcPct val="35000"/>
            </a:spcAft>
          </a:pPr>
          <a:r>
            <a:rPr lang="en-IN" sz="800" kern="1200" dirty="0" smtClean="0"/>
            <a:t>Analyze using GC-MS/MS or LC-MS/MS.</a:t>
          </a:r>
          <a:endParaRPr lang="en-IN" sz="800" kern="1200" dirty="0"/>
        </a:p>
      </dsp:txBody>
      <dsp:txXfrm>
        <a:off x="6028459" y="5292447"/>
        <a:ext cx="2066330" cy="3730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42AFD-05D9-4123-A3A6-EE588234F333}">
      <dsp:nvSpPr>
        <dsp:cNvPr id="0" name=""/>
        <dsp:cNvSpPr/>
      </dsp:nvSpPr>
      <dsp:spPr>
        <a:xfrm rot="5400000">
          <a:off x="-185785" y="191522"/>
          <a:ext cx="1238567" cy="866997"/>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IN" sz="800" b="1" kern="1200" dirty="0" smtClean="0"/>
            <a:t>Acetonitrile (MeCN)</a:t>
          </a:r>
          <a:endParaRPr lang="en-IN" sz="800" b="1" kern="1200" dirty="0"/>
        </a:p>
      </dsp:txBody>
      <dsp:txXfrm rot="-5400000">
        <a:off x="1" y="439236"/>
        <a:ext cx="866997" cy="371570"/>
      </dsp:txXfrm>
    </dsp:sp>
    <dsp:sp modelId="{E4C71833-EED9-4972-B811-7F6E4E303D0F}">
      <dsp:nvSpPr>
        <dsp:cNvPr id="0" name=""/>
        <dsp:cNvSpPr/>
      </dsp:nvSpPr>
      <dsp:spPr>
        <a:xfrm rot="5400000">
          <a:off x="4145764" y="-3273030"/>
          <a:ext cx="805068" cy="7362602"/>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Main extraction solvent. It efficiently extracts a wide range of pesticides from food matrices due to its intermediate polarity and immiscibility with water. It also causes phase separation when salts are added.</a:t>
          </a:r>
          <a:endParaRPr lang="en-IN" sz="1000" kern="1200" dirty="0"/>
        </a:p>
      </dsp:txBody>
      <dsp:txXfrm rot="-5400000">
        <a:off x="866997" y="45037"/>
        <a:ext cx="7323302" cy="726468"/>
      </dsp:txXfrm>
    </dsp:sp>
    <dsp:sp modelId="{1C62A136-67E9-487D-B036-CB94E3D1F0E4}">
      <dsp:nvSpPr>
        <dsp:cNvPr id="0" name=""/>
        <dsp:cNvSpPr/>
      </dsp:nvSpPr>
      <dsp:spPr>
        <a:xfrm rot="5400000">
          <a:off x="-185785" y="1283495"/>
          <a:ext cx="1238567" cy="866997"/>
        </a:xfrm>
        <a:prstGeom prst="chevron">
          <a:avLst/>
        </a:prstGeom>
        <a:gradFill rotWithShape="0">
          <a:gsLst>
            <a:gs pos="0">
              <a:schemeClr val="accent4">
                <a:hueOff val="-1488257"/>
                <a:satOff val="8966"/>
                <a:lumOff val="719"/>
                <a:alphaOff val="0"/>
                <a:tint val="50000"/>
                <a:satMod val="300000"/>
              </a:schemeClr>
            </a:gs>
            <a:gs pos="35000">
              <a:schemeClr val="accent4">
                <a:hueOff val="-1488257"/>
                <a:satOff val="8966"/>
                <a:lumOff val="719"/>
                <a:alphaOff val="0"/>
                <a:tint val="37000"/>
                <a:satMod val="300000"/>
              </a:schemeClr>
            </a:gs>
            <a:gs pos="100000">
              <a:schemeClr val="accent4">
                <a:hueOff val="-1488257"/>
                <a:satOff val="8966"/>
                <a:lumOff val="719"/>
                <a:alphaOff val="0"/>
                <a:tint val="15000"/>
                <a:satMod val="350000"/>
              </a:schemeClr>
            </a:gs>
          </a:gsLst>
          <a:lin ang="16200000" scaled="1"/>
        </a:gradFill>
        <a:ln w="9525" cap="flat" cmpd="sng" algn="ctr">
          <a:solidFill>
            <a:schemeClr val="accent4">
              <a:hueOff val="-1488257"/>
              <a:satOff val="8966"/>
              <a:lumOff val="719"/>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IN" sz="800" b="1" kern="1200" dirty="0" smtClean="0"/>
            <a:t>Anhydrous Magnesium Sulfate (MgSO₄)</a:t>
          </a:r>
          <a:endParaRPr lang="en-IN" sz="800" b="1" kern="1200" dirty="0"/>
        </a:p>
      </dsp:txBody>
      <dsp:txXfrm rot="-5400000">
        <a:off x="1" y="1531209"/>
        <a:ext cx="866997" cy="371570"/>
      </dsp:txXfrm>
    </dsp:sp>
    <dsp:sp modelId="{8088B705-D991-42F2-B224-C39B74D52E30}">
      <dsp:nvSpPr>
        <dsp:cNvPr id="0" name=""/>
        <dsp:cNvSpPr/>
      </dsp:nvSpPr>
      <dsp:spPr>
        <a:xfrm rot="5400000">
          <a:off x="4145764" y="-2181056"/>
          <a:ext cx="805068" cy="7362602"/>
        </a:xfrm>
        <a:prstGeom prst="round2SameRect">
          <a:avLst/>
        </a:prstGeom>
        <a:solidFill>
          <a:schemeClr val="lt1">
            <a:alpha val="90000"/>
            <a:hueOff val="0"/>
            <a:satOff val="0"/>
            <a:lumOff val="0"/>
            <a:alphaOff val="0"/>
          </a:schemeClr>
        </a:solidFill>
        <a:ln w="9525" cap="flat" cmpd="sng" algn="ctr">
          <a:solidFill>
            <a:schemeClr val="accent4">
              <a:hueOff val="-1488257"/>
              <a:satOff val="8966"/>
              <a:lumOff val="71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A drying agent used to remove residual water from the organic phase during salting-out extraction.</a:t>
          </a:r>
          <a:endParaRPr lang="en-IN" sz="1000" kern="1200" dirty="0"/>
        </a:p>
      </dsp:txBody>
      <dsp:txXfrm rot="-5400000">
        <a:off x="866997" y="1137011"/>
        <a:ext cx="7323302" cy="726468"/>
      </dsp:txXfrm>
    </dsp:sp>
    <dsp:sp modelId="{E76563DB-B6DA-4AD9-9B51-B1C5D38AFA3C}">
      <dsp:nvSpPr>
        <dsp:cNvPr id="0" name=""/>
        <dsp:cNvSpPr/>
      </dsp:nvSpPr>
      <dsp:spPr>
        <a:xfrm rot="5400000">
          <a:off x="-185785" y="2375469"/>
          <a:ext cx="1238567" cy="866997"/>
        </a:xfrm>
        <a:prstGeom prst="chevron">
          <a:avLst/>
        </a:prstGeom>
        <a:gradFill rotWithShape="0">
          <a:gsLst>
            <a:gs pos="0">
              <a:schemeClr val="accent4">
                <a:hueOff val="-2976513"/>
                <a:satOff val="17933"/>
                <a:lumOff val="1437"/>
                <a:alphaOff val="0"/>
                <a:tint val="50000"/>
                <a:satMod val="300000"/>
              </a:schemeClr>
            </a:gs>
            <a:gs pos="35000">
              <a:schemeClr val="accent4">
                <a:hueOff val="-2976513"/>
                <a:satOff val="17933"/>
                <a:lumOff val="1437"/>
                <a:alphaOff val="0"/>
                <a:tint val="37000"/>
                <a:satMod val="300000"/>
              </a:schemeClr>
            </a:gs>
            <a:gs pos="100000">
              <a:schemeClr val="accent4">
                <a:hueOff val="-2976513"/>
                <a:satOff val="17933"/>
                <a:lumOff val="1437"/>
                <a:alphaOff val="0"/>
                <a:tint val="15000"/>
                <a:satMod val="350000"/>
              </a:schemeClr>
            </a:gs>
          </a:gsLst>
          <a:lin ang="16200000" scaled="1"/>
        </a:gradFill>
        <a:ln w="9525" cap="flat" cmpd="sng" algn="ctr">
          <a:solidFill>
            <a:schemeClr val="accent4">
              <a:hueOff val="-2976513"/>
              <a:satOff val="17933"/>
              <a:lumOff val="1437"/>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IN" sz="800" b="1" kern="1200" dirty="0" smtClean="0"/>
            <a:t>Sodium Chloride (NaCl)</a:t>
          </a:r>
          <a:endParaRPr lang="en-IN" sz="800" b="1" kern="1200" dirty="0"/>
        </a:p>
      </dsp:txBody>
      <dsp:txXfrm rot="-5400000">
        <a:off x="1" y="2623183"/>
        <a:ext cx="866997" cy="371570"/>
      </dsp:txXfrm>
    </dsp:sp>
    <dsp:sp modelId="{EA88D008-F8E5-4A7D-AE82-C0756A82C32E}">
      <dsp:nvSpPr>
        <dsp:cNvPr id="0" name=""/>
        <dsp:cNvSpPr/>
      </dsp:nvSpPr>
      <dsp:spPr>
        <a:xfrm rot="5400000">
          <a:off x="4145764" y="-1089082"/>
          <a:ext cx="805068" cy="7362602"/>
        </a:xfrm>
        <a:prstGeom prst="round2SameRect">
          <a:avLst/>
        </a:prstGeom>
        <a:solidFill>
          <a:schemeClr val="lt1">
            <a:alpha val="90000"/>
            <a:hueOff val="0"/>
            <a:satOff val="0"/>
            <a:lumOff val="0"/>
            <a:alphaOff val="0"/>
          </a:schemeClr>
        </a:solidFill>
        <a:ln w="9525" cap="flat" cmpd="sng" algn="ctr">
          <a:solidFill>
            <a:schemeClr val="accent4">
              <a:hueOff val="-2976513"/>
              <a:satOff val="17933"/>
              <a:lumOff val="14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Enhances phase separation (salting out) between the aqueous and organic layers and helps reduce co-extraction of polar compounds.</a:t>
          </a:r>
          <a:endParaRPr lang="en-IN" sz="1000" kern="1200" dirty="0"/>
        </a:p>
      </dsp:txBody>
      <dsp:txXfrm rot="-5400000">
        <a:off x="866997" y="2228985"/>
        <a:ext cx="7323302" cy="726468"/>
      </dsp:txXfrm>
    </dsp:sp>
    <dsp:sp modelId="{959A7491-1AC9-4D0C-BD34-16C9CAD8C38F}">
      <dsp:nvSpPr>
        <dsp:cNvPr id="0" name=""/>
        <dsp:cNvSpPr/>
      </dsp:nvSpPr>
      <dsp:spPr>
        <a:xfrm rot="5400000">
          <a:off x="-185785" y="3467443"/>
          <a:ext cx="1238567" cy="866997"/>
        </a:xfrm>
        <a:prstGeom prst="chevron">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endParaRPr lang="en-IN" sz="700" b="1" kern="1200" dirty="0" smtClean="0"/>
        </a:p>
        <a:p>
          <a:pPr lvl="0" algn="ctr" defTabSz="311150">
            <a:lnSpc>
              <a:spcPct val="90000"/>
            </a:lnSpc>
            <a:spcBef>
              <a:spcPct val="0"/>
            </a:spcBef>
            <a:spcAft>
              <a:spcPct val="35000"/>
            </a:spcAft>
          </a:pPr>
          <a:endParaRPr lang="en-IN" sz="700" b="1" kern="1200" dirty="0" smtClean="0"/>
        </a:p>
        <a:p>
          <a:pPr lvl="0" algn="ctr" defTabSz="311150">
            <a:lnSpc>
              <a:spcPct val="90000"/>
            </a:lnSpc>
            <a:spcBef>
              <a:spcPct val="0"/>
            </a:spcBef>
            <a:spcAft>
              <a:spcPct val="35000"/>
            </a:spcAft>
          </a:pPr>
          <a:r>
            <a:rPr lang="en-IN" sz="700" b="1" kern="1200" dirty="0" smtClean="0"/>
            <a:t>Sodium Citrate (Na₃C₆H₅O₇) &amp;  Disodium Hydrogen Citrate Sesquihydrate (Na₂HC₆H₅O₇·</a:t>
          </a:r>
        </a:p>
        <a:p>
          <a:pPr lvl="0" algn="ctr" defTabSz="311150">
            <a:lnSpc>
              <a:spcPct val="90000"/>
            </a:lnSpc>
            <a:spcBef>
              <a:spcPct val="0"/>
            </a:spcBef>
            <a:spcAft>
              <a:spcPct val="35000"/>
            </a:spcAft>
          </a:pPr>
          <a:r>
            <a:rPr lang="en-IN" sz="700" b="1" kern="1200" dirty="0" smtClean="0"/>
            <a:t>1.5H₂O)</a:t>
          </a:r>
          <a:endParaRPr lang="en-IN" sz="700" b="1" kern="1200" dirty="0"/>
        </a:p>
      </dsp:txBody>
      <dsp:txXfrm rot="-5400000">
        <a:off x="1" y="3715157"/>
        <a:ext cx="866997" cy="371570"/>
      </dsp:txXfrm>
    </dsp:sp>
    <dsp:sp modelId="{8FB77F7A-D998-4074-BAE5-71A462C68020}">
      <dsp:nvSpPr>
        <dsp:cNvPr id="0" name=""/>
        <dsp:cNvSpPr/>
      </dsp:nvSpPr>
      <dsp:spPr>
        <a:xfrm rot="5400000">
          <a:off x="4145552" y="3103"/>
          <a:ext cx="805492" cy="7362602"/>
        </a:xfrm>
        <a:prstGeom prst="round2Same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US" sz="1050" kern="1200" dirty="0" smtClean="0"/>
            <a:t>These are used in buffered QuEChERS methods (AOAC 2007.01 and EN 15662). They stabilize pH (~5–5.5), preventing degradation of pH-sensitive pesticides (e.g., captan, folpet, and dithiocarbamates).</a:t>
          </a:r>
          <a:endParaRPr lang="en-IN" sz="1050" kern="1200" dirty="0"/>
        </a:p>
      </dsp:txBody>
      <dsp:txXfrm rot="-5400000">
        <a:off x="866998" y="3320979"/>
        <a:ext cx="7323281" cy="7268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42AFD-05D9-4123-A3A6-EE588234F333}">
      <dsp:nvSpPr>
        <dsp:cNvPr id="0" name=""/>
        <dsp:cNvSpPr/>
      </dsp:nvSpPr>
      <dsp:spPr>
        <a:xfrm rot="5400000">
          <a:off x="-185966" y="189497"/>
          <a:ext cx="1239777" cy="867844"/>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IN" sz="800" b="1" kern="1200" dirty="0" smtClean="0"/>
            <a:t>Primary Secondary Amine (PSA)</a:t>
          </a:r>
          <a:endParaRPr lang="en-IN" sz="800" b="1" kern="1200" dirty="0"/>
        </a:p>
      </dsp:txBody>
      <dsp:txXfrm rot="-5400000">
        <a:off x="1" y="437452"/>
        <a:ext cx="867844" cy="371933"/>
      </dsp:txXfrm>
    </dsp:sp>
    <dsp:sp modelId="{E4C71833-EED9-4972-B811-7F6E4E303D0F}">
      <dsp:nvSpPr>
        <dsp:cNvPr id="0" name=""/>
        <dsp:cNvSpPr/>
      </dsp:nvSpPr>
      <dsp:spPr>
        <a:xfrm rot="5400000">
          <a:off x="4145794" y="-3274419"/>
          <a:ext cx="805855" cy="7361755"/>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Removes polar organic acids, some sugars, and fatty acids. Helps reduce matrix interferences.</a:t>
          </a:r>
          <a:endParaRPr lang="en-IN" sz="1000" kern="1200" dirty="0"/>
        </a:p>
      </dsp:txBody>
      <dsp:txXfrm rot="-5400000">
        <a:off x="867845" y="42869"/>
        <a:ext cx="7322416" cy="727177"/>
      </dsp:txXfrm>
    </dsp:sp>
    <dsp:sp modelId="{1C62A136-67E9-487D-B036-CB94E3D1F0E4}">
      <dsp:nvSpPr>
        <dsp:cNvPr id="0" name=""/>
        <dsp:cNvSpPr/>
      </dsp:nvSpPr>
      <dsp:spPr>
        <a:xfrm rot="5400000">
          <a:off x="-185966" y="1282538"/>
          <a:ext cx="1239777" cy="867844"/>
        </a:xfrm>
        <a:prstGeom prst="chevron">
          <a:avLst/>
        </a:prstGeom>
        <a:gradFill rotWithShape="0">
          <a:gsLst>
            <a:gs pos="0">
              <a:schemeClr val="accent4">
                <a:hueOff val="-1488257"/>
                <a:satOff val="8966"/>
                <a:lumOff val="719"/>
                <a:alphaOff val="0"/>
                <a:tint val="50000"/>
                <a:satMod val="300000"/>
              </a:schemeClr>
            </a:gs>
            <a:gs pos="35000">
              <a:schemeClr val="accent4">
                <a:hueOff val="-1488257"/>
                <a:satOff val="8966"/>
                <a:lumOff val="719"/>
                <a:alphaOff val="0"/>
                <a:tint val="37000"/>
                <a:satMod val="300000"/>
              </a:schemeClr>
            </a:gs>
            <a:gs pos="100000">
              <a:schemeClr val="accent4">
                <a:hueOff val="-1488257"/>
                <a:satOff val="8966"/>
                <a:lumOff val="719"/>
                <a:alphaOff val="0"/>
                <a:tint val="15000"/>
                <a:satMod val="350000"/>
              </a:schemeClr>
            </a:gs>
          </a:gsLst>
          <a:lin ang="16200000" scaled="1"/>
        </a:gradFill>
        <a:ln w="9525" cap="flat" cmpd="sng" algn="ctr">
          <a:solidFill>
            <a:schemeClr val="accent4">
              <a:hueOff val="-1488257"/>
              <a:satOff val="8966"/>
              <a:lumOff val="719"/>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IN" sz="800" b="1" kern="1200" dirty="0" smtClean="0"/>
            <a:t>C18 (Octadecylsilane)</a:t>
          </a:r>
          <a:endParaRPr lang="en-IN" sz="800" b="1" kern="1200" dirty="0"/>
        </a:p>
      </dsp:txBody>
      <dsp:txXfrm rot="-5400000">
        <a:off x="1" y="1530493"/>
        <a:ext cx="867844" cy="371933"/>
      </dsp:txXfrm>
    </dsp:sp>
    <dsp:sp modelId="{8088B705-D991-42F2-B224-C39B74D52E30}">
      <dsp:nvSpPr>
        <dsp:cNvPr id="0" name=""/>
        <dsp:cNvSpPr/>
      </dsp:nvSpPr>
      <dsp:spPr>
        <a:xfrm rot="5400000">
          <a:off x="4145794" y="-2181378"/>
          <a:ext cx="805855" cy="7361755"/>
        </a:xfrm>
        <a:prstGeom prst="round2SameRect">
          <a:avLst/>
        </a:prstGeom>
        <a:solidFill>
          <a:schemeClr val="lt1">
            <a:alpha val="90000"/>
            <a:hueOff val="0"/>
            <a:satOff val="0"/>
            <a:lumOff val="0"/>
            <a:alphaOff val="0"/>
          </a:schemeClr>
        </a:solidFill>
        <a:ln w="9525" cap="flat" cmpd="sng" algn="ctr">
          <a:solidFill>
            <a:schemeClr val="accent4">
              <a:hueOff val="-1488257"/>
              <a:satOff val="8966"/>
              <a:lumOff val="71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Retains and removes non-polar interferences such as fats, lipids, and sterols, especially important in fatty samples (e.g., meat, dairy).</a:t>
          </a:r>
          <a:endParaRPr lang="en-IN" sz="1000" kern="1200" dirty="0"/>
        </a:p>
      </dsp:txBody>
      <dsp:txXfrm rot="-5400000">
        <a:off x="867845" y="1135910"/>
        <a:ext cx="7322416" cy="727177"/>
      </dsp:txXfrm>
    </dsp:sp>
    <dsp:sp modelId="{E76563DB-B6DA-4AD9-9B51-B1C5D38AFA3C}">
      <dsp:nvSpPr>
        <dsp:cNvPr id="0" name=""/>
        <dsp:cNvSpPr/>
      </dsp:nvSpPr>
      <dsp:spPr>
        <a:xfrm rot="5400000">
          <a:off x="-185966" y="2375579"/>
          <a:ext cx="1239777" cy="867844"/>
        </a:xfrm>
        <a:prstGeom prst="chevron">
          <a:avLst/>
        </a:prstGeom>
        <a:gradFill rotWithShape="0">
          <a:gsLst>
            <a:gs pos="0">
              <a:schemeClr val="accent4">
                <a:hueOff val="-2976513"/>
                <a:satOff val="17933"/>
                <a:lumOff val="1437"/>
                <a:alphaOff val="0"/>
                <a:tint val="50000"/>
                <a:satMod val="300000"/>
              </a:schemeClr>
            </a:gs>
            <a:gs pos="35000">
              <a:schemeClr val="accent4">
                <a:hueOff val="-2976513"/>
                <a:satOff val="17933"/>
                <a:lumOff val="1437"/>
                <a:alphaOff val="0"/>
                <a:tint val="37000"/>
                <a:satMod val="300000"/>
              </a:schemeClr>
            </a:gs>
            <a:gs pos="100000">
              <a:schemeClr val="accent4">
                <a:hueOff val="-2976513"/>
                <a:satOff val="17933"/>
                <a:lumOff val="1437"/>
                <a:alphaOff val="0"/>
                <a:tint val="15000"/>
                <a:satMod val="350000"/>
              </a:schemeClr>
            </a:gs>
          </a:gsLst>
          <a:lin ang="16200000" scaled="1"/>
        </a:gradFill>
        <a:ln w="9525" cap="flat" cmpd="sng" algn="ctr">
          <a:solidFill>
            <a:schemeClr val="accent4">
              <a:hueOff val="-2976513"/>
              <a:satOff val="17933"/>
              <a:lumOff val="1437"/>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IN" sz="800" b="1" kern="1200" dirty="0" smtClean="0"/>
            <a:t>Graphitized Carbon Black (GCB)</a:t>
          </a:r>
          <a:endParaRPr lang="en-IN" sz="800" b="1" kern="1200" dirty="0"/>
        </a:p>
      </dsp:txBody>
      <dsp:txXfrm rot="-5400000">
        <a:off x="1" y="2623534"/>
        <a:ext cx="867844" cy="371933"/>
      </dsp:txXfrm>
    </dsp:sp>
    <dsp:sp modelId="{EA88D008-F8E5-4A7D-AE82-C0756A82C32E}">
      <dsp:nvSpPr>
        <dsp:cNvPr id="0" name=""/>
        <dsp:cNvSpPr/>
      </dsp:nvSpPr>
      <dsp:spPr>
        <a:xfrm rot="5400000">
          <a:off x="4145794" y="-1088336"/>
          <a:ext cx="805855" cy="7361755"/>
        </a:xfrm>
        <a:prstGeom prst="round2SameRect">
          <a:avLst/>
        </a:prstGeom>
        <a:solidFill>
          <a:schemeClr val="lt1">
            <a:alpha val="90000"/>
            <a:hueOff val="0"/>
            <a:satOff val="0"/>
            <a:lumOff val="0"/>
            <a:alphaOff val="0"/>
          </a:schemeClr>
        </a:solidFill>
        <a:ln w="9525" cap="flat" cmpd="sng" algn="ctr">
          <a:solidFill>
            <a:schemeClr val="accent4">
              <a:hueOff val="-2976513"/>
              <a:satOff val="17933"/>
              <a:lumOff val="14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Removes pigments (e.g., chlorophyll, carotenoids) in colored fruits/vegetables. Must be used cautiously as it can also adsorb planar pesticides.</a:t>
          </a:r>
          <a:endParaRPr lang="en-IN" sz="1000" kern="1200" dirty="0"/>
        </a:p>
      </dsp:txBody>
      <dsp:txXfrm rot="-5400000">
        <a:off x="867845" y="2228952"/>
        <a:ext cx="7322416" cy="727177"/>
      </dsp:txXfrm>
    </dsp:sp>
    <dsp:sp modelId="{959A7491-1AC9-4D0C-BD34-16C9CAD8C38F}">
      <dsp:nvSpPr>
        <dsp:cNvPr id="0" name=""/>
        <dsp:cNvSpPr/>
      </dsp:nvSpPr>
      <dsp:spPr>
        <a:xfrm rot="5400000">
          <a:off x="-185966" y="3468621"/>
          <a:ext cx="1239777" cy="867844"/>
        </a:xfrm>
        <a:prstGeom prst="chevron">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IN" sz="700" b="1" kern="1200" dirty="0" smtClean="0"/>
            <a:t>Anhydrous Magnesium Sulfate (MgSO₄)</a:t>
          </a:r>
          <a:endParaRPr lang="en-IN" sz="700" b="1" kern="1200" dirty="0"/>
        </a:p>
      </dsp:txBody>
      <dsp:txXfrm rot="-5400000">
        <a:off x="1" y="3716576"/>
        <a:ext cx="867844" cy="371933"/>
      </dsp:txXfrm>
    </dsp:sp>
    <dsp:sp modelId="{8FB77F7A-D998-4074-BAE5-71A462C68020}">
      <dsp:nvSpPr>
        <dsp:cNvPr id="0" name=""/>
        <dsp:cNvSpPr/>
      </dsp:nvSpPr>
      <dsp:spPr>
        <a:xfrm rot="5400000">
          <a:off x="4145794" y="4704"/>
          <a:ext cx="805855" cy="7361755"/>
        </a:xfrm>
        <a:prstGeom prst="round2Same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Again used here to remove any residual water during the clean-up step. Ensures a dry extract suitable for GC or LC analysis.).</a:t>
          </a:r>
          <a:endParaRPr lang="en-IN" sz="1000" kern="1200" dirty="0"/>
        </a:p>
      </dsp:txBody>
      <dsp:txXfrm rot="-5400000">
        <a:off x="867845" y="3321993"/>
        <a:ext cx="7322416" cy="7271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A578C-424C-44DD-A468-A888204D631E}">
      <dsp:nvSpPr>
        <dsp:cNvPr id="0" name=""/>
        <dsp:cNvSpPr/>
      </dsp:nvSpPr>
      <dsp:spPr>
        <a:xfrm>
          <a:off x="710" y="559349"/>
          <a:ext cx="1479888" cy="36997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IN" sz="1100" b="1" kern="1200" dirty="0" smtClean="0"/>
            <a:t>High-Fat Foods</a:t>
          </a:r>
          <a:endParaRPr lang="en-IN" sz="1100" b="1" kern="1200" dirty="0"/>
        </a:p>
      </dsp:txBody>
      <dsp:txXfrm>
        <a:off x="11546" y="570185"/>
        <a:ext cx="1458216" cy="348300"/>
      </dsp:txXfrm>
    </dsp:sp>
    <dsp:sp modelId="{B78E7528-4164-4910-8C60-6D4197FF8C07}">
      <dsp:nvSpPr>
        <dsp:cNvPr id="0" name=""/>
        <dsp:cNvSpPr/>
      </dsp:nvSpPr>
      <dsp:spPr>
        <a:xfrm rot="5400000">
          <a:off x="708281" y="961694"/>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B317F99-779B-403C-BFD3-B84527248AD8}">
      <dsp:nvSpPr>
        <dsp:cNvPr id="0" name=""/>
        <dsp:cNvSpPr/>
      </dsp:nvSpPr>
      <dsp:spPr>
        <a:xfrm>
          <a:off x="710" y="1058812"/>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smtClean="0"/>
            <a:t>Meat, Fish, Dairy, Eggs</a:t>
          </a:r>
          <a:endParaRPr lang="en-IN" sz="1200" b="1" kern="1200" dirty="0"/>
        </a:p>
      </dsp:txBody>
      <dsp:txXfrm>
        <a:off x="11546" y="1069648"/>
        <a:ext cx="1458216" cy="348300"/>
      </dsp:txXfrm>
    </dsp:sp>
    <dsp:sp modelId="{3BBA3887-DFC8-469C-A837-3EB8517EC88C}">
      <dsp:nvSpPr>
        <dsp:cNvPr id="0" name=""/>
        <dsp:cNvSpPr/>
      </dsp:nvSpPr>
      <dsp:spPr>
        <a:xfrm rot="5400000">
          <a:off x="708281" y="146115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E17809E-276E-4A1F-8533-6AFCD91C970C}">
      <dsp:nvSpPr>
        <dsp:cNvPr id="0" name=""/>
        <dsp:cNvSpPr/>
      </dsp:nvSpPr>
      <dsp:spPr>
        <a:xfrm>
          <a:off x="710" y="1558274"/>
          <a:ext cx="1479888" cy="369972"/>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Challenges</a:t>
          </a:r>
          <a:endParaRPr lang="en-IN" sz="2000" b="1" kern="1200" dirty="0">
            <a:effectLst>
              <a:outerShdw blurRad="38100" dist="38100" dir="2700000" algn="tl">
                <a:srgbClr val="000000">
                  <a:alpha val="43137"/>
                </a:srgbClr>
              </a:outerShdw>
            </a:effectLst>
          </a:endParaRPr>
        </a:p>
      </dsp:txBody>
      <dsp:txXfrm>
        <a:off x="11546" y="1569110"/>
        <a:ext cx="1458216" cy="348300"/>
      </dsp:txXfrm>
    </dsp:sp>
    <dsp:sp modelId="{B2E43A74-A33B-420C-9185-83F478E906B2}">
      <dsp:nvSpPr>
        <dsp:cNvPr id="0" name=""/>
        <dsp:cNvSpPr/>
      </dsp:nvSpPr>
      <dsp:spPr>
        <a:xfrm rot="5400000">
          <a:off x="708281" y="1960619"/>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49D3489-1A46-4010-AF9D-95482BC2E929}">
      <dsp:nvSpPr>
        <dsp:cNvPr id="0" name=""/>
        <dsp:cNvSpPr/>
      </dsp:nvSpPr>
      <dsp:spPr>
        <a:xfrm>
          <a:off x="710" y="205773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fr-FR" sz="800" kern="1200" dirty="0" smtClean="0"/>
            <a:t>Lipids cause severe matrix effects, contaminate MS source</a:t>
          </a:r>
          <a:endParaRPr lang="en-IN" sz="800" kern="1200" dirty="0"/>
        </a:p>
      </dsp:txBody>
      <dsp:txXfrm>
        <a:off x="11546" y="2068572"/>
        <a:ext cx="1458216" cy="348300"/>
      </dsp:txXfrm>
    </dsp:sp>
    <dsp:sp modelId="{AEE9F6D5-DEAA-4852-BF58-9126FFBF6805}">
      <dsp:nvSpPr>
        <dsp:cNvPr id="0" name=""/>
        <dsp:cNvSpPr/>
      </dsp:nvSpPr>
      <dsp:spPr>
        <a:xfrm rot="5400000">
          <a:off x="708281" y="2460081"/>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9878261-B01D-4D7D-B7D7-97EB994D5D98}">
      <dsp:nvSpPr>
        <dsp:cNvPr id="0" name=""/>
        <dsp:cNvSpPr/>
      </dsp:nvSpPr>
      <dsp:spPr>
        <a:xfrm>
          <a:off x="710" y="2557199"/>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IN" sz="800" kern="1200" dirty="0" smtClean="0"/>
            <a:t>Difficult to extract polar pesticides</a:t>
          </a:r>
          <a:endParaRPr lang="en-IN" sz="800" kern="1200" dirty="0"/>
        </a:p>
      </dsp:txBody>
      <dsp:txXfrm>
        <a:off x="11546" y="2568035"/>
        <a:ext cx="1458216" cy="348300"/>
      </dsp:txXfrm>
    </dsp:sp>
    <dsp:sp modelId="{A218C46F-3DA2-4376-8233-3375EB2059D0}">
      <dsp:nvSpPr>
        <dsp:cNvPr id="0" name=""/>
        <dsp:cNvSpPr/>
      </dsp:nvSpPr>
      <dsp:spPr>
        <a:xfrm rot="5400000">
          <a:off x="708281" y="2959543"/>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EBC3E67-E8D5-4027-83AA-72A217BB95D8}">
      <dsp:nvSpPr>
        <dsp:cNvPr id="0" name=""/>
        <dsp:cNvSpPr/>
      </dsp:nvSpPr>
      <dsp:spPr>
        <a:xfrm>
          <a:off x="710" y="3056661"/>
          <a:ext cx="1479888" cy="369972"/>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Solutions</a:t>
          </a:r>
          <a:endParaRPr lang="en-IN" sz="2000" b="1" kern="1200" dirty="0">
            <a:effectLst>
              <a:outerShdw blurRad="38100" dist="38100" dir="2700000" algn="tl">
                <a:srgbClr val="000000">
                  <a:alpha val="43137"/>
                </a:srgbClr>
              </a:outerShdw>
            </a:effectLst>
          </a:endParaRPr>
        </a:p>
      </dsp:txBody>
      <dsp:txXfrm>
        <a:off x="11546" y="3067497"/>
        <a:ext cx="1458216" cy="348300"/>
      </dsp:txXfrm>
    </dsp:sp>
    <dsp:sp modelId="{B25045E7-8DAF-4C55-9FE7-8807B039880E}">
      <dsp:nvSpPr>
        <dsp:cNvPr id="0" name=""/>
        <dsp:cNvSpPr/>
      </dsp:nvSpPr>
      <dsp:spPr>
        <a:xfrm rot="5400000">
          <a:off x="708281" y="345900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3D8B2CC-B162-4ADF-AA63-7C40A922A972}">
      <dsp:nvSpPr>
        <dsp:cNvPr id="0" name=""/>
        <dsp:cNvSpPr/>
      </dsp:nvSpPr>
      <dsp:spPr>
        <a:xfrm>
          <a:off x="710" y="3556123"/>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Use C18, Z-Sep, or EMR-Lipid sorbents to remove fats</a:t>
          </a:r>
          <a:endParaRPr lang="en-IN" sz="800" kern="1200" dirty="0"/>
        </a:p>
      </dsp:txBody>
      <dsp:txXfrm>
        <a:off x="11546" y="3566959"/>
        <a:ext cx="1458216" cy="348300"/>
      </dsp:txXfrm>
    </dsp:sp>
    <dsp:sp modelId="{F1575787-BED5-4DA5-8914-A755C39905CF}">
      <dsp:nvSpPr>
        <dsp:cNvPr id="0" name=""/>
        <dsp:cNvSpPr/>
      </dsp:nvSpPr>
      <dsp:spPr>
        <a:xfrm rot="5400000">
          <a:off x="708281" y="3958468"/>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92DBE2C-578C-4276-8836-F3AEC1A323C9}">
      <dsp:nvSpPr>
        <dsp:cNvPr id="0" name=""/>
        <dsp:cNvSpPr/>
      </dsp:nvSpPr>
      <dsp:spPr>
        <a:xfrm>
          <a:off x="710" y="405558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Freeze-out lipids at -20°C before cleanup</a:t>
          </a:r>
          <a:endParaRPr lang="en-IN" sz="800" kern="1200" dirty="0"/>
        </a:p>
      </dsp:txBody>
      <dsp:txXfrm>
        <a:off x="11546" y="4066422"/>
        <a:ext cx="1458216" cy="348300"/>
      </dsp:txXfrm>
    </dsp:sp>
    <dsp:sp modelId="{0F78427D-C3C4-4182-A6B8-0179F7783478}">
      <dsp:nvSpPr>
        <dsp:cNvPr id="0" name=""/>
        <dsp:cNvSpPr/>
      </dsp:nvSpPr>
      <dsp:spPr>
        <a:xfrm>
          <a:off x="1687783" y="559349"/>
          <a:ext cx="1479888" cy="36997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IN" sz="1100" b="1" kern="1200" dirty="0" smtClean="0"/>
            <a:t>Dry Foods </a:t>
          </a:r>
          <a:endParaRPr lang="en-IN" sz="1100" b="1" kern="1200" dirty="0"/>
        </a:p>
      </dsp:txBody>
      <dsp:txXfrm>
        <a:off x="1698619" y="570185"/>
        <a:ext cx="1458216" cy="348300"/>
      </dsp:txXfrm>
    </dsp:sp>
    <dsp:sp modelId="{6C10E9DE-C643-4C56-A427-CFF57B60A8EE}">
      <dsp:nvSpPr>
        <dsp:cNvPr id="0" name=""/>
        <dsp:cNvSpPr/>
      </dsp:nvSpPr>
      <dsp:spPr>
        <a:xfrm rot="5400000">
          <a:off x="2395354" y="961694"/>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CEAD5B0-E92F-45AA-9B00-EB58367328C3}">
      <dsp:nvSpPr>
        <dsp:cNvPr id="0" name=""/>
        <dsp:cNvSpPr/>
      </dsp:nvSpPr>
      <dsp:spPr>
        <a:xfrm>
          <a:off x="1687783" y="1058812"/>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smtClean="0"/>
            <a:t>Cereals, Grains, Spices</a:t>
          </a:r>
          <a:endParaRPr lang="en-IN" sz="1200" b="1" kern="1200" dirty="0"/>
        </a:p>
      </dsp:txBody>
      <dsp:txXfrm>
        <a:off x="1698619" y="1069648"/>
        <a:ext cx="1458216" cy="348300"/>
      </dsp:txXfrm>
    </dsp:sp>
    <dsp:sp modelId="{0727D426-542E-4432-B158-E1C30C22EC62}">
      <dsp:nvSpPr>
        <dsp:cNvPr id="0" name=""/>
        <dsp:cNvSpPr/>
      </dsp:nvSpPr>
      <dsp:spPr>
        <a:xfrm rot="5400000">
          <a:off x="2395354" y="146115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8F945E3-EC0A-4C09-BCD8-CC135CA9A103}">
      <dsp:nvSpPr>
        <dsp:cNvPr id="0" name=""/>
        <dsp:cNvSpPr/>
      </dsp:nvSpPr>
      <dsp:spPr>
        <a:xfrm>
          <a:off x="1687783" y="1558274"/>
          <a:ext cx="1479888" cy="369972"/>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Challenges</a:t>
          </a:r>
          <a:endParaRPr lang="en-IN" sz="2000" b="1" kern="1200" dirty="0">
            <a:effectLst>
              <a:outerShdw blurRad="38100" dist="38100" dir="2700000" algn="tl">
                <a:srgbClr val="000000">
                  <a:alpha val="43137"/>
                </a:srgbClr>
              </a:outerShdw>
            </a:effectLst>
          </a:endParaRPr>
        </a:p>
      </dsp:txBody>
      <dsp:txXfrm>
        <a:off x="1698619" y="1569110"/>
        <a:ext cx="1458216" cy="348300"/>
      </dsp:txXfrm>
    </dsp:sp>
    <dsp:sp modelId="{945ACB8F-3925-48B9-BE5D-469485ABEEE3}">
      <dsp:nvSpPr>
        <dsp:cNvPr id="0" name=""/>
        <dsp:cNvSpPr/>
      </dsp:nvSpPr>
      <dsp:spPr>
        <a:xfrm rot="5400000">
          <a:off x="2395354" y="1960619"/>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A759C26-E84D-481E-BF09-D1BE99574B98}">
      <dsp:nvSpPr>
        <dsp:cNvPr id="0" name=""/>
        <dsp:cNvSpPr/>
      </dsp:nvSpPr>
      <dsp:spPr>
        <a:xfrm>
          <a:off x="1687783" y="205773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Low moisture → poor extraction efficiency</a:t>
          </a:r>
          <a:endParaRPr lang="en-IN" sz="800" kern="1200" dirty="0"/>
        </a:p>
      </dsp:txBody>
      <dsp:txXfrm>
        <a:off x="1698619" y="2068572"/>
        <a:ext cx="1458216" cy="348300"/>
      </dsp:txXfrm>
    </dsp:sp>
    <dsp:sp modelId="{C2C0FBB9-2653-4274-9AD6-A8792737B86A}">
      <dsp:nvSpPr>
        <dsp:cNvPr id="0" name=""/>
        <dsp:cNvSpPr/>
      </dsp:nvSpPr>
      <dsp:spPr>
        <a:xfrm rot="5400000">
          <a:off x="2395354" y="2460081"/>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B3748B2-E89B-46FB-AC33-CF225F13296A}">
      <dsp:nvSpPr>
        <dsp:cNvPr id="0" name=""/>
        <dsp:cNvSpPr/>
      </dsp:nvSpPr>
      <dsp:spPr>
        <a:xfrm>
          <a:off x="1687783" y="2557199"/>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High starch/sugar → co-extraction of interference</a:t>
          </a:r>
          <a:endParaRPr lang="en-IN" sz="800" kern="1200" dirty="0"/>
        </a:p>
      </dsp:txBody>
      <dsp:txXfrm>
        <a:off x="1698619" y="2568035"/>
        <a:ext cx="1458216" cy="348300"/>
      </dsp:txXfrm>
    </dsp:sp>
    <dsp:sp modelId="{719D2FFD-296B-4294-8FF9-9FB14059AD2D}">
      <dsp:nvSpPr>
        <dsp:cNvPr id="0" name=""/>
        <dsp:cNvSpPr/>
      </dsp:nvSpPr>
      <dsp:spPr>
        <a:xfrm rot="5400000">
          <a:off x="2395354" y="2959543"/>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8A627D4-509D-4ECB-BE01-E078A3E0F3AB}">
      <dsp:nvSpPr>
        <dsp:cNvPr id="0" name=""/>
        <dsp:cNvSpPr/>
      </dsp:nvSpPr>
      <dsp:spPr>
        <a:xfrm>
          <a:off x="1687783" y="3056661"/>
          <a:ext cx="1479888" cy="369972"/>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Solutions</a:t>
          </a:r>
          <a:endParaRPr lang="en-IN" sz="2000" b="1" kern="1200" dirty="0">
            <a:effectLst>
              <a:outerShdw blurRad="38100" dist="38100" dir="2700000" algn="tl">
                <a:srgbClr val="000000">
                  <a:alpha val="43137"/>
                </a:srgbClr>
              </a:outerShdw>
            </a:effectLst>
          </a:endParaRPr>
        </a:p>
      </dsp:txBody>
      <dsp:txXfrm>
        <a:off x="1698619" y="3067497"/>
        <a:ext cx="1458216" cy="348300"/>
      </dsp:txXfrm>
    </dsp:sp>
    <dsp:sp modelId="{26A47EA3-2071-4CC1-A67A-7F9D4A01FAA4}">
      <dsp:nvSpPr>
        <dsp:cNvPr id="0" name=""/>
        <dsp:cNvSpPr/>
      </dsp:nvSpPr>
      <dsp:spPr>
        <a:xfrm rot="5400000">
          <a:off x="2395354" y="345900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CE0DC47-0AF7-4D0A-AE13-95C7F39CAE33}">
      <dsp:nvSpPr>
        <dsp:cNvPr id="0" name=""/>
        <dsp:cNvSpPr/>
      </dsp:nvSpPr>
      <dsp:spPr>
        <a:xfrm>
          <a:off x="1687783" y="3556123"/>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 Add water (5–10 mL) to hydrate sample before extraction</a:t>
          </a:r>
          <a:endParaRPr lang="en-IN" sz="800" kern="1200" dirty="0"/>
        </a:p>
      </dsp:txBody>
      <dsp:txXfrm>
        <a:off x="1698619" y="3566959"/>
        <a:ext cx="1458216" cy="348300"/>
      </dsp:txXfrm>
    </dsp:sp>
    <dsp:sp modelId="{2C067BFC-26B8-4E9E-BF24-C008E205015F}">
      <dsp:nvSpPr>
        <dsp:cNvPr id="0" name=""/>
        <dsp:cNvSpPr/>
      </dsp:nvSpPr>
      <dsp:spPr>
        <a:xfrm rot="5400000">
          <a:off x="2395354" y="3958468"/>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3559D40-7C58-4AA6-9C0F-14BBC22B5067}">
      <dsp:nvSpPr>
        <dsp:cNvPr id="0" name=""/>
        <dsp:cNvSpPr/>
      </dsp:nvSpPr>
      <dsp:spPr>
        <a:xfrm>
          <a:off x="1687783" y="405558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Add PSA or graphitized carbon black (GCB) for cleanup</a:t>
          </a:r>
          <a:endParaRPr lang="en-IN" sz="800" kern="1200" dirty="0"/>
        </a:p>
      </dsp:txBody>
      <dsp:txXfrm>
        <a:off x="1698619" y="4066422"/>
        <a:ext cx="1458216" cy="348300"/>
      </dsp:txXfrm>
    </dsp:sp>
    <dsp:sp modelId="{06E2D203-AE67-4907-BD00-315904D2EC8F}">
      <dsp:nvSpPr>
        <dsp:cNvPr id="0" name=""/>
        <dsp:cNvSpPr/>
      </dsp:nvSpPr>
      <dsp:spPr>
        <a:xfrm>
          <a:off x="3374855" y="559349"/>
          <a:ext cx="1479888" cy="36997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IN" sz="1100" b="1" kern="1200" dirty="0" smtClean="0"/>
            <a:t>Liquid Foods</a:t>
          </a:r>
          <a:endParaRPr lang="en-IN" sz="1100" b="1" kern="1200" dirty="0"/>
        </a:p>
      </dsp:txBody>
      <dsp:txXfrm>
        <a:off x="3385691" y="570185"/>
        <a:ext cx="1458216" cy="348300"/>
      </dsp:txXfrm>
    </dsp:sp>
    <dsp:sp modelId="{AFCED915-42FA-48CD-AFDB-BA9D66938FF0}">
      <dsp:nvSpPr>
        <dsp:cNvPr id="0" name=""/>
        <dsp:cNvSpPr/>
      </dsp:nvSpPr>
      <dsp:spPr>
        <a:xfrm rot="5400000">
          <a:off x="4082427" y="961694"/>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CB3C3B7-32FA-463F-AC2A-AC3665490C9C}">
      <dsp:nvSpPr>
        <dsp:cNvPr id="0" name=""/>
        <dsp:cNvSpPr/>
      </dsp:nvSpPr>
      <dsp:spPr>
        <a:xfrm>
          <a:off x="3374855" y="1058812"/>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smtClean="0">
              <a:effectLst/>
            </a:rPr>
            <a:t>Juice, Milk, Wine, Honey</a:t>
          </a:r>
          <a:endParaRPr lang="en-IN" sz="1200" b="1" kern="1200" dirty="0">
            <a:effectLst/>
          </a:endParaRPr>
        </a:p>
      </dsp:txBody>
      <dsp:txXfrm>
        <a:off x="3385691" y="1069648"/>
        <a:ext cx="1458216" cy="348300"/>
      </dsp:txXfrm>
    </dsp:sp>
    <dsp:sp modelId="{19E15E89-FF75-452D-84F8-75F1B3BE1F82}">
      <dsp:nvSpPr>
        <dsp:cNvPr id="0" name=""/>
        <dsp:cNvSpPr/>
      </dsp:nvSpPr>
      <dsp:spPr>
        <a:xfrm rot="5400000">
          <a:off x="4082427" y="146115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51789E7-5AE6-4C07-8F95-FD78F906736E}">
      <dsp:nvSpPr>
        <dsp:cNvPr id="0" name=""/>
        <dsp:cNvSpPr/>
      </dsp:nvSpPr>
      <dsp:spPr>
        <a:xfrm>
          <a:off x="3374855" y="1558274"/>
          <a:ext cx="1479888" cy="369972"/>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Challenges</a:t>
          </a:r>
          <a:endParaRPr lang="en-IN" sz="1000" b="1" kern="1200" dirty="0">
            <a:effectLst>
              <a:outerShdw blurRad="38100" dist="38100" dir="2700000" algn="tl">
                <a:srgbClr val="000000">
                  <a:alpha val="43137"/>
                </a:srgbClr>
              </a:outerShdw>
            </a:effectLst>
          </a:endParaRPr>
        </a:p>
      </dsp:txBody>
      <dsp:txXfrm>
        <a:off x="3385691" y="1569110"/>
        <a:ext cx="1458216" cy="348300"/>
      </dsp:txXfrm>
    </dsp:sp>
    <dsp:sp modelId="{DD471A76-16C4-4FD0-BA23-64F327827134}">
      <dsp:nvSpPr>
        <dsp:cNvPr id="0" name=""/>
        <dsp:cNvSpPr/>
      </dsp:nvSpPr>
      <dsp:spPr>
        <a:xfrm rot="5400000">
          <a:off x="4082427" y="1960619"/>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D9D1A48-D892-4073-9583-909ED0E666A9}">
      <dsp:nvSpPr>
        <dsp:cNvPr id="0" name=""/>
        <dsp:cNvSpPr/>
      </dsp:nvSpPr>
      <dsp:spPr>
        <a:xfrm>
          <a:off x="3374855" y="205773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Low organic content → poor partitioning</a:t>
          </a:r>
          <a:endParaRPr lang="en-IN" sz="800" kern="1200" dirty="0"/>
        </a:p>
      </dsp:txBody>
      <dsp:txXfrm>
        <a:off x="3385691" y="2068572"/>
        <a:ext cx="1458216" cy="348300"/>
      </dsp:txXfrm>
    </dsp:sp>
    <dsp:sp modelId="{8A92051D-A7CD-4B18-A4CE-DEC3BDEAB126}">
      <dsp:nvSpPr>
        <dsp:cNvPr id="0" name=""/>
        <dsp:cNvSpPr/>
      </dsp:nvSpPr>
      <dsp:spPr>
        <a:xfrm rot="5400000">
          <a:off x="4082427" y="2460081"/>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00FD65C-D0AE-4A4C-866D-BFCBD3CFEDAB}">
      <dsp:nvSpPr>
        <dsp:cNvPr id="0" name=""/>
        <dsp:cNvSpPr/>
      </dsp:nvSpPr>
      <dsp:spPr>
        <a:xfrm>
          <a:off x="3374855" y="2557199"/>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IN" sz="800" kern="1200" dirty="0" smtClean="0"/>
            <a:t>High sugar/protein → matrix interference</a:t>
          </a:r>
          <a:endParaRPr lang="en-IN" sz="800" kern="1200" dirty="0"/>
        </a:p>
      </dsp:txBody>
      <dsp:txXfrm>
        <a:off x="3385691" y="2568035"/>
        <a:ext cx="1458216" cy="348300"/>
      </dsp:txXfrm>
    </dsp:sp>
    <dsp:sp modelId="{907B6ED1-9BD9-4FEE-9A87-761C928D0513}">
      <dsp:nvSpPr>
        <dsp:cNvPr id="0" name=""/>
        <dsp:cNvSpPr/>
      </dsp:nvSpPr>
      <dsp:spPr>
        <a:xfrm rot="5400000">
          <a:off x="4082427" y="2959543"/>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B95438F-7083-4080-9D64-842AA82D07A9}">
      <dsp:nvSpPr>
        <dsp:cNvPr id="0" name=""/>
        <dsp:cNvSpPr/>
      </dsp:nvSpPr>
      <dsp:spPr>
        <a:xfrm>
          <a:off x="3374855" y="3056661"/>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Sticky matrix (e.g., honey) → pipetting and analysis issues</a:t>
          </a:r>
          <a:endParaRPr lang="en-IN" sz="800" kern="1200" dirty="0"/>
        </a:p>
      </dsp:txBody>
      <dsp:txXfrm>
        <a:off x="3385691" y="3067497"/>
        <a:ext cx="1458216" cy="348300"/>
      </dsp:txXfrm>
    </dsp:sp>
    <dsp:sp modelId="{68145C78-6079-4A31-8F19-850C0617BD44}">
      <dsp:nvSpPr>
        <dsp:cNvPr id="0" name=""/>
        <dsp:cNvSpPr/>
      </dsp:nvSpPr>
      <dsp:spPr>
        <a:xfrm rot="5400000">
          <a:off x="4082427" y="345900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C462810-0B48-421D-B6C2-0CA09852B9F2}">
      <dsp:nvSpPr>
        <dsp:cNvPr id="0" name=""/>
        <dsp:cNvSpPr/>
      </dsp:nvSpPr>
      <dsp:spPr>
        <a:xfrm>
          <a:off x="3374855" y="3556123"/>
          <a:ext cx="1479888" cy="369972"/>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Solutions</a:t>
          </a:r>
          <a:endParaRPr lang="en-IN" sz="2000" kern="1200" dirty="0"/>
        </a:p>
      </dsp:txBody>
      <dsp:txXfrm>
        <a:off x="3385691" y="3566959"/>
        <a:ext cx="1458216" cy="348300"/>
      </dsp:txXfrm>
    </dsp:sp>
    <dsp:sp modelId="{E57F5CC6-FEAB-428F-BD49-CF6CC3AEB936}">
      <dsp:nvSpPr>
        <dsp:cNvPr id="0" name=""/>
        <dsp:cNvSpPr/>
      </dsp:nvSpPr>
      <dsp:spPr>
        <a:xfrm rot="5400000">
          <a:off x="4082427" y="3958468"/>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4A8AD2C-6362-499F-85B1-45A6A68E73F8}">
      <dsp:nvSpPr>
        <dsp:cNvPr id="0" name=""/>
        <dsp:cNvSpPr/>
      </dsp:nvSpPr>
      <dsp:spPr>
        <a:xfrm>
          <a:off x="3374855" y="405558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 Add extraction salts to improve phase separation</a:t>
          </a:r>
          <a:endParaRPr lang="en-IN" sz="800" kern="1200" dirty="0"/>
        </a:p>
      </dsp:txBody>
      <dsp:txXfrm>
        <a:off x="3385691" y="4066422"/>
        <a:ext cx="1458216" cy="348300"/>
      </dsp:txXfrm>
    </dsp:sp>
    <dsp:sp modelId="{03754FF6-D294-4963-AC75-677CF9A36771}">
      <dsp:nvSpPr>
        <dsp:cNvPr id="0" name=""/>
        <dsp:cNvSpPr/>
      </dsp:nvSpPr>
      <dsp:spPr>
        <a:xfrm rot="5400000">
          <a:off x="4082427" y="4457930"/>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578CFB6-8507-45EC-8581-1651D20795D5}">
      <dsp:nvSpPr>
        <dsp:cNvPr id="0" name=""/>
        <dsp:cNvSpPr/>
      </dsp:nvSpPr>
      <dsp:spPr>
        <a:xfrm>
          <a:off x="3374855" y="4555048"/>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Use PSA to remove sugars and proteins</a:t>
          </a:r>
          <a:endParaRPr lang="en-IN" sz="800" kern="1200" dirty="0"/>
        </a:p>
      </dsp:txBody>
      <dsp:txXfrm>
        <a:off x="3385691" y="4565884"/>
        <a:ext cx="1458216" cy="348300"/>
      </dsp:txXfrm>
    </dsp:sp>
    <dsp:sp modelId="{F76B2D8D-735F-4EC9-A286-DD4C419F23B3}">
      <dsp:nvSpPr>
        <dsp:cNvPr id="0" name=""/>
        <dsp:cNvSpPr/>
      </dsp:nvSpPr>
      <dsp:spPr>
        <a:xfrm rot="5400000">
          <a:off x="4082427" y="4957393"/>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19BAB3F-C952-4BF9-B106-8AB3E14A2FFA}">
      <dsp:nvSpPr>
        <dsp:cNvPr id="0" name=""/>
        <dsp:cNvSpPr/>
      </dsp:nvSpPr>
      <dsp:spPr>
        <a:xfrm>
          <a:off x="3374855" y="5054510"/>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Dilute the sample and apply freeze-out or dual cleanup</a:t>
          </a:r>
          <a:endParaRPr lang="en-IN" sz="800" kern="1200" dirty="0"/>
        </a:p>
      </dsp:txBody>
      <dsp:txXfrm>
        <a:off x="3385691" y="5065346"/>
        <a:ext cx="1458216" cy="348300"/>
      </dsp:txXfrm>
    </dsp:sp>
    <dsp:sp modelId="{F63E040F-9A68-469E-9743-82C8BF6F635E}">
      <dsp:nvSpPr>
        <dsp:cNvPr id="0" name=""/>
        <dsp:cNvSpPr/>
      </dsp:nvSpPr>
      <dsp:spPr>
        <a:xfrm>
          <a:off x="5061928" y="559349"/>
          <a:ext cx="1479888" cy="36997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IN" sz="1100" b="1" kern="1200" dirty="0" smtClean="0"/>
            <a:t>Highly Pigmented Foods</a:t>
          </a:r>
          <a:endParaRPr lang="en-IN" sz="1100" b="1" kern="1200" dirty="0"/>
        </a:p>
      </dsp:txBody>
      <dsp:txXfrm>
        <a:off x="5072764" y="570185"/>
        <a:ext cx="1458216" cy="348300"/>
      </dsp:txXfrm>
    </dsp:sp>
    <dsp:sp modelId="{5DFD5668-C0B8-45E6-8C7B-DDC8EEB56FC5}">
      <dsp:nvSpPr>
        <dsp:cNvPr id="0" name=""/>
        <dsp:cNvSpPr/>
      </dsp:nvSpPr>
      <dsp:spPr>
        <a:xfrm rot="5400000">
          <a:off x="5769500" y="961694"/>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48325C1-DC6D-405B-BC8B-EEC901C0AC47}">
      <dsp:nvSpPr>
        <dsp:cNvPr id="0" name=""/>
        <dsp:cNvSpPr/>
      </dsp:nvSpPr>
      <dsp:spPr>
        <a:xfrm>
          <a:off x="5061928" y="1058812"/>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smtClean="0"/>
            <a:t>Spinach, Chili, Tea, Herbs</a:t>
          </a:r>
          <a:endParaRPr lang="en-IN" sz="1200" b="1" kern="1200" dirty="0"/>
        </a:p>
      </dsp:txBody>
      <dsp:txXfrm>
        <a:off x="5072764" y="1069648"/>
        <a:ext cx="1458216" cy="348300"/>
      </dsp:txXfrm>
    </dsp:sp>
    <dsp:sp modelId="{16DE81DC-024C-422D-9031-64112FA9B469}">
      <dsp:nvSpPr>
        <dsp:cNvPr id="0" name=""/>
        <dsp:cNvSpPr/>
      </dsp:nvSpPr>
      <dsp:spPr>
        <a:xfrm rot="5400000">
          <a:off x="5769500" y="146115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C73B320-E33B-466C-8480-15736A10D661}">
      <dsp:nvSpPr>
        <dsp:cNvPr id="0" name=""/>
        <dsp:cNvSpPr/>
      </dsp:nvSpPr>
      <dsp:spPr>
        <a:xfrm>
          <a:off x="5061928" y="1558274"/>
          <a:ext cx="1479888" cy="369972"/>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Challenges</a:t>
          </a:r>
          <a:endParaRPr lang="en-IN" sz="2000" b="1" kern="1200" dirty="0">
            <a:effectLst>
              <a:outerShdw blurRad="38100" dist="38100" dir="2700000" algn="tl">
                <a:srgbClr val="000000">
                  <a:alpha val="43137"/>
                </a:srgbClr>
              </a:outerShdw>
            </a:effectLst>
          </a:endParaRPr>
        </a:p>
      </dsp:txBody>
      <dsp:txXfrm>
        <a:off x="5072764" y="1569110"/>
        <a:ext cx="1458216" cy="348300"/>
      </dsp:txXfrm>
    </dsp:sp>
    <dsp:sp modelId="{FC7D07CB-EF5B-497E-B2C2-D781F3797E9F}">
      <dsp:nvSpPr>
        <dsp:cNvPr id="0" name=""/>
        <dsp:cNvSpPr/>
      </dsp:nvSpPr>
      <dsp:spPr>
        <a:xfrm rot="5400000">
          <a:off x="5769500" y="1960619"/>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6B8779C-788B-450B-80BF-CC7D8745DBD3}">
      <dsp:nvSpPr>
        <dsp:cNvPr id="0" name=""/>
        <dsp:cNvSpPr/>
      </dsp:nvSpPr>
      <dsp:spPr>
        <a:xfrm>
          <a:off x="5061928" y="205773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Chlorophyll, pigments interfere with MS</a:t>
          </a:r>
          <a:endParaRPr lang="en-IN" sz="800" kern="1200" dirty="0"/>
        </a:p>
      </dsp:txBody>
      <dsp:txXfrm>
        <a:off x="5072764" y="2068572"/>
        <a:ext cx="1458216" cy="348300"/>
      </dsp:txXfrm>
    </dsp:sp>
    <dsp:sp modelId="{0A6CE83C-DD66-444F-B190-82B8676B5821}">
      <dsp:nvSpPr>
        <dsp:cNvPr id="0" name=""/>
        <dsp:cNvSpPr/>
      </dsp:nvSpPr>
      <dsp:spPr>
        <a:xfrm rot="5400000">
          <a:off x="5769500" y="2460081"/>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7ED7822-5BA9-40C6-9661-CDBE234132D0}">
      <dsp:nvSpPr>
        <dsp:cNvPr id="0" name=""/>
        <dsp:cNvSpPr/>
      </dsp:nvSpPr>
      <dsp:spPr>
        <a:xfrm>
          <a:off x="5061928" y="2557199"/>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IN" sz="800" kern="1200" dirty="0" smtClean="0"/>
            <a:t>Co-extraction of plant metabolites</a:t>
          </a:r>
          <a:endParaRPr lang="en-IN" sz="800" kern="1200" dirty="0"/>
        </a:p>
      </dsp:txBody>
      <dsp:txXfrm>
        <a:off x="5072764" y="2568035"/>
        <a:ext cx="1458216" cy="348300"/>
      </dsp:txXfrm>
    </dsp:sp>
    <dsp:sp modelId="{3752F966-11E3-42AB-ACCE-B709D8DF54E5}">
      <dsp:nvSpPr>
        <dsp:cNvPr id="0" name=""/>
        <dsp:cNvSpPr/>
      </dsp:nvSpPr>
      <dsp:spPr>
        <a:xfrm rot="5400000">
          <a:off x="5769500" y="2959543"/>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79A536C-C7AF-41DE-8D60-33A6AB5ED8A7}">
      <dsp:nvSpPr>
        <dsp:cNvPr id="0" name=""/>
        <dsp:cNvSpPr/>
      </dsp:nvSpPr>
      <dsp:spPr>
        <a:xfrm>
          <a:off x="5061928" y="3056661"/>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Some pesticides adsorbed on pigments</a:t>
          </a:r>
          <a:endParaRPr lang="en-IN" sz="800" kern="1200" dirty="0"/>
        </a:p>
      </dsp:txBody>
      <dsp:txXfrm>
        <a:off x="5072764" y="3067497"/>
        <a:ext cx="1458216" cy="348300"/>
      </dsp:txXfrm>
    </dsp:sp>
    <dsp:sp modelId="{38B028E9-FADA-4A77-BCCD-41B8C2039BC8}">
      <dsp:nvSpPr>
        <dsp:cNvPr id="0" name=""/>
        <dsp:cNvSpPr/>
      </dsp:nvSpPr>
      <dsp:spPr>
        <a:xfrm rot="5400000">
          <a:off x="5769500" y="345900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A8E2D0F-8049-43CF-8622-A38693EA969F}">
      <dsp:nvSpPr>
        <dsp:cNvPr id="0" name=""/>
        <dsp:cNvSpPr/>
      </dsp:nvSpPr>
      <dsp:spPr>
        <a:xfrm>
          <a:off x="5061928" y="3556123"/>
          <a:ext cx="1479888" cy="369972"/>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Solutions</a:t>
          </a:r>
          <a:endParaRPr lang="en-IN" sz="2000" b="1" kern="1200" dirty="0">
            <a:effectLst>
              <a:outerShdw blurRad="38100" dist="38100" dir="2700000" algn="tl">
                <a:srgbClr val="000000">
                  <a:alpha val="43137"/>
                </a:srgbClr>
              </a:outerShdw>
            </a:effectLst>
          </a:endParaRPr>
        </a:p>
      </dsp:txBody>
      <dsp:txXfrm>
        <a:off x="5072764" y="3566959"/>
        <a:ext cx="1458216" cy="348300"/>
      </dsp:txXfrm>
    </dsp:sp>
    <dsp:sp modelId="{2CA1EF05-D4C7-499D-B2F4-CC8673A3FD43}">
      <dsp:nvSpPr>
        <dsp:cNvPr id="0" name=""/>
        <dsp:cNvSpPr/>
      </dsp:nvSpPr>
      <dsp:spPr>
        <a:xfrm rot="5400000">
          <a:off x="5769500" y="3958468"/>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6CB32AC-0F1B-4C48-8E50-99B7A25DB612}">
      <dsp:nvSpPr>
        <dsp:cNvPr id="0" name=""/>
        <dsp:cNvSpPr/>
      </dsp:nvSpPr>
      <dsp:spPr>
        <a:xfrm>
          <a:off x="5061928" y="405558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Add GCB for pigment removal (use carefully to avoid pesticide loss)</a:t>
          </a:r>
          <a:endParaRPr lang="en-IN" sz="800" kern="1200" dirty="0"/>
        </a:p>
      </dsp:txBody>
      <dsp:txXfrm>
        <a:off x="5072764" y="4066422"/>
        <a:ext cx="1458216" cy="348300"/>
      </dsp:txXfrm>
    </dsp:sp>
    <dsp:sp modelId="{B8DA1CA0-C685-444F-A0D0-26009A70AB8A}">
      <dsp:nvSpPr>
        <dsp:cNvPr id="0" name=""/>
        <dsp:cNvSpPr/>
      </dsp:nvSpPr>
      <dsp:spPr>
        <a:xfrm rot="5400000">
          <a:off x="5769500" y="4457930"/>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7ED7784-4379-444A-B671-9DE2DD3A11B1}">
      <dsp:nvSpPr>
        <dsp:cNvPr id="0" name=""/>
        <dsp:cNvSpPr/>
      </dsp:nvSpPr>
      <dsp:spPr>
        <a:xfrm>
          <a:off x="5061928" y="4555048"/>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Combine PSA + C18 + GCB for better cleanup</a:t>
          </a:r>
          <a:endParaRPr lang="en-IN" sz="800" kern="1200" dirty="0"/>
        </a:p>
      </dsp:txBody>
      <dsp:txXfrm>
        <a:off x="5072764" y="4565884"/>
        <a:ext cx="1458216" cy="348300"/>
      </dsp:txXfrm>
    </dsp:sp>
    <dsp:sp modelId="{24A7FF55-A7DE-4C3C-B536-B6458AF72424}">
      <dsp:nvSpPr>
        <dsp:cNvPr id="0" name=""/>
        <dsp:cNvSpPr/>
      </dsp:nvSpPr>
      <dsp:spPr>
        <a:xfrm rot="5400000">
          <a:off x="5769500" y="4957393"/>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F8326E9-4DC6-421A-AD0D-D6A6AF962EB3}">
      <dsp:nvSpPr>
        <dsp:cNvPr id="0" name=""/>
        <dsp:cNvSpPr/>
      </dsp:nvSpPr>
      <dsp:spPr>
        <a:xfrm>
          <a:off x="5061928" y="5054510"/>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Reduce GCB quantity or use modified GCB</a:t>
          </a:r>
          <a:endParaRPr lang="en-IN" sz="800" kern="1200" dirty="0"/>
        </a:p>
      </dsp:txBody>
      <dsp:txXfrm>
        <a:off x="5072764" y="5065346"/>
        <a:ext cx="1458216" cy="348300"/>
      </dsp:txXfrm>
    </dsp:sp>
    <dsp:sp modelId="{DFF18DA5-C899-4480-BED6-E23EBB29FC1C}">
      <dsp:nvSpPr>
        <dsp:cNvPr id="0" name=""/>
        <dsp:cNvSpPr/>
      </dsp:nvSpPr>
      <dsp:spPr>
        <a:xfrm>
          <a:off x="6749001" y="559349"/>
          <a:ext cx="1479888" cy="36997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IN" sz="1100" b="1" kern="1200" dirty="0" smtClean="0"/>
            <a:t>Processed Foods</a:t>
          </a:r>
          <a:endParaRPr lang="en-IN" sz="1100" b="1" kern="1200" dirty="0"/>
        </a:p>
      </dsp:txBody>
      <dsp:txXfrm>
        <a:off x="6759837" y="570185"/>
        <a:ext cx="1458216" cy="348300"/>
      </dsp:txXfrm>
    </dsp:sp>
    <dsp:sp modelId="{51C32802-FE45-47BF-8DC7-583810F5015B}">
      <dsp:nvSpPr>
        <dsp:cNvPr id="0" name=""/>
        <dsp:cNvSpPr/>
      </dsp:nvSpPr>
      <dsp:spPr>
        <a:xfrm rot="5400000">
          <a:off x="7456572" y="961694"/>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680AB11-869A-447A-B0E5-9B0ED1DC0956}">
      <dsp:nvSpPr>
        <dsp:cNvPr id="0" name=""/>
        <dsp:cNvSpPr/>
      </dsp:nvSpPr>
      <dsp:spPr>
        <a:xfrm>
          <a:off x="6749001" y="1058812"/>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smtClean="0"/>
            <a:t>Baby food, baked products</a:t>
          </a:r>
          <a:endParaRPr lang="en-IN" sz="1200" b="1" kern="1200" dirty="0"/>
        </a:p>
      </dsp:txBody>
      <dsp:txXfrm>
        <a:off x="6759837" y="1069648"/>
        <a:ext cx="1458216" cy="348300"/>
      </dsp:txXfrm>
    </dsp:sp>
    <dsp:sp modelId="{2D8363B7-62C8-49C2-9AE3-ECC85E4312CB}">
      <dsp:nvSpPr>
        <dsp:cNvPr id="0" name=""/>
        <dsp:cNvSpPr/>
      </dsp:nvSpPr>
      <dsp:spPr>
        <a:xfrm rot="5400000">
          <a:off x="7456572" y="146115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4E42A0B-6C87-48DC-858E-71104D108503}">
      <dsp:nvSpPr>
        <dsp:cNvPr id="0" name=""/>
        <dsp:cNvSpPr/>
      </dsp:nvSpPr>
      <dsp:spPr>
        <a:xfrm>
          <a:off x="6749001" y="1558274"/>
          <a:ext cx="1479888" cy="369972"/>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Challenges</a:t>
          </a:r>
          <a:endParaRPr lang="en-IN" sz="2000" b="1" kern="1200" dirty="0">
            <a:effectLst>
              <a:outerShdw blurRad="38100" dist="38100" dir="2700000" algn="tl">
                <a:srgbClr val="000000">
                  <a:alpha val="43137"/>
                </a:srgbClr>
              </a:outerShdw>
            </a:effectLst>
          </a:endParaRPr>
        </a:p>
      </dsp:txBody>
      <dsp:txXfrm>
        <a:off x="6759837" y="1569110"/>
        <a:ext cx="1458216" cy="348300"/>
      </dsp:txXfrm>
    </dsp:sp>
    <dsp:sp modelId="{859E688E-4326-4800-BC84-0A90C123E9FE}">
      <dsp:nvSpPr>
        <dsp:cNvPr id="0" name=""/>
        <dsp:cNvSpPr/>
      </dsp:nvSpPr>
      <dsp:spPr>
        <a:xfrm rot="5400000">
          <a:off x="7456572" y="1960619"/>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BC8CCAC-D096-48A4-9691-505045748F80}">
      <dsp:nvSpPr>
        <dsp:cNvPr id="0" name=""/>
        <dsp:cNvSpPr/>
      </dsp:nvSpPr>
      <dsp:spPr>
        <a:xfrm>
          <a:off x="6749001" y="205773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IN" sz="800" kern="1200" dirty="0" smtClean="0"/>
            <a:t>Complex and variable matrices</a:t>
          </a:r>
          <a:endParaRPr lang="en-IN" sz="800" kern="1200" dirty="0"/>
        </a:p>
      </dsp:txBody>
      <dsp:txXfrm>
        <a:off x="6759837" y="2068572"/>
        <a:ext cx="1458216" cy="348300"/>
      </dsp:txXfrm>
    </dsp:sp>
    <dsp:sp modelId="{B8B10641-7075-4DF6-A686-491822A5AB23}">
      <dsp:nvSpPr>
        <dsp:cNvPr id="0" name=""/>
        <dsp:cNvSpPr/>
      </dsp:nvSpPr>
      <dsp:spPr>
        <a:xfrm rot="5400000">
          <a:off x="7456572" y="2460081"/>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F8342C6-AA14-4781-8627-4B1141E845AB}">
      <dsp:nvSpPr>
        <dsp:cNvPr id="0" name=""/>
        <dsp:cNvSpPr/>
      </dsp:nvSpPr>
      <dsp:spPr>
        <a:xfrm>
          <a:off x="6749001" y="2557199"/>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Oil, sugar, additives interfere with analysis</a:t>
          </a:r>
          <a:endParaRPr lang="en-IN" sz="800" kern="1200" dirty="0"/>
        </a:p>
      </dsp:txBody>
      <dsp:txXfrm>
        <a:off x="6759837" y="2568035"/>
        <a:ext cx="1458216" cy="348300"/>
      </dsp:txXfrm>
    </dsp:sp>
    <dsp:sp modelId="{46CA99C7-D39D-4B13-A3E9-0BFD2054C7DA}">
      <dsp:nvSpPr>
        <dsp:cNvPr id="0" name=""/>
        <dsp:cNvSpPr/>
      </dsp:nvSpPr>
      <dsp:spPr>
        <a:xfrm rot="5400000">
          <a:off x="7456572" y="2959543"/>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CD2442B-7416-4F39-A4FA-BB406E52D9A8}">
      <dsp:nvSpPr>
        <dsp:cNvPr id="0" name=""/>
        <dsp:cNvSpPr/>
      </dsp:nvSpPr>
      <dsp:spPr>
        <a:xfrm>
          <a:off x="6749001" y="3056661"/>
          <a:ext cx="1479888" cy="369972"/>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IN" sz="2000" b="1" kern="1200" dirty="0" smtClean="0">
              <a:effectLst>
                <a:outerShdw blurRad="38100" dist="38100" dir="2700000" algn="tl">
                  <a:srgbClr val="000000">
                    <a:alpha val="43137"/>
                  </a:srgbClr>
                </a:outerShdw>
              </a:effectLst>
            </a:rPr>
            <a:t>Solutions</a:t>
          </a:r>
          <a:endParaRPr lang="en-IN" sz="2000" b="1" kern="1200" dirty="0">
            <a:effectLst>
              <a:outerShdw blurRad="38100" dist="38100" dir="2700000" algn="tl">
                <a:srgbClr val="000000">
                  <a:alpha val="43137"/>
                </a:srgbClr>
              </a:outerShdw>
            </a:effectLst>
          </a:endParaRPr>
        </a:p>
      </dsp:txBody>
      <dsp:txXfrm>
        <a:off x="6759837" y="3067497"/>
        <a:ext cx="1458216" cy="348300"/>
      </dsp:txXfrm>
    </dsp:sp>
    <dsp:sp modelId="{EFE0FA41-EC12-47CB-BD9D-A49ECF9B54A6}">
      <dsp:nvSpPr>
        <dsp:cNvPr id="0" name=""/>
        <dsp:cNvSpPr/>
      </dsp:nvSpPr>
      <dsp:spPr>
        <a:xfrm rot="5400000">
          <a:off x="7456572" y="3459006"/>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2342017-E72B-493E-8CB1-CE4E9B81F268}">
      <dsp:nvSpPr>
        <dsp:cNvPr id="0" name=""/>
        <dsp:cNvSpPr/>
      </dsp:nvSpPr>
      <dsp:spPr>
        <a:xfrm>
          <a:off x="6749001" y="3556123"/>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Use internal standards (ILIS) and matrix-matched calibration</a:t>
          </a:r>
          <a:endParaRPr lang="en-IN" sz="800" kern="1200" dirty="0"/>
        </a:p>
      </dsp:txBody>
      <dsp:txXfrm>
        <a:off x="6759837" y="3566959"/>
        <a:ext cx="1458216" cy="348300"/>
      </dsp:txXfrm>
    </dsp:sp>
    <dsp:sp modelId="{BAC1A9FA-A508-4140-8144-852973F46534}">
      <dsp:nvSpPr>
        <dsp:cNvPr id="0" name=""/>
        <dsp:cNvSpPr/>
      </dsp:nvSpPr>
      <dsp:spPr>
        <a:xfrm rot="5400000">
          <a:off x="7456572" y="3958468"/>
          <a:ext cx="64745" cy="64745"/>
        </a:xfrm>
        <a:prstGeom prst="rightArrow">
          <a:avLst>
            <a:gd name="adj1" fmla="val 667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5CDCB9F-0E04-48CC-90FA-E446CAB2FB87}">
      <dsp:nvSpPr>
        <dsp:cNvPr id="0" name=""/>
        <dsp:cNvSpPr/>
      </dsp:nvSpPr>
      <dsp:spPr>
        <a:xfrm>
          <a:off x="6749001" y="4055586"/>
          <a:ext cx="1479888" cy="3699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lvl="0" algn="l" defTabSz="355600">
            <a:lnSpc>
              <a:spcPct val="90000"/>
            </a:lnSpc>
            <a:spcBef>
              <a:spcPct val="0"/>
            </a:spcBef>
            <a:spcAft>
              <a:spcPct val="35000"/>
            </a:spcAft>
          </a:pPr>
          <a:r>
            <a:rPr lang="en-US" sz="800" kern="1200" dirty="0" smtClean="0"/>
            <a:t>Apply multi-sorbent d-SPE cleanup tailored to matrix type</a:t>
          </a:r>
          <a:endParaRPr lang="en-IN" sz="800" kern="1200" dirty="0"/>
        </a:p>
      </dsp:txBody>
      <dsp:txXfrm>
        <a:off x="6759837" y="4066422"/>
        <a:ext cx="1458216" cy="3483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713A0-B24C-4A4E-9796-7CAF460CAD5F}">
      <dsp:nvSpPr>
        <dsp:cNvPr id="0" name=""/>
        <dsp:cNvSpPr/>
      </dsp:nvSpPr>
      <dsp:spPr>
        <a:xfrm>
          <a:off x="1050178" y="248392"/>
          <a:ext cx="2974228" cy="92944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545" tIns="45720" rIns="45720" bIns="45720" numCol="1" spcCol="1270" anchor="ctr" anchorCtr="0">
          <a:noAutofit/>
        </a:bodyPr>
        <a:lstStyle/>
        <a:p>
          <a:pPr lvl="0" algn="l" defTabSz="533400">
            <a:lnSpc>
              <a:spcPct val="90000"/>
            </a:lnSpc>
            <a:spcBef>
              <a:spcPct val="0"/>
            </a:spcBef>
            <a:spcAft>
              <a:spcPct val="35000"/>
            </a:spcAft>
          </a:pPr>
          <a:r>
            <a:rPr lang="en-US" sz="1200" b="0" kern="1200" dirty="0" smtClean="0"/>
            <a:t>Modified with additional hydration step for dry samples.
Buffers adjusted to maintain </a:t>
          </a:r>
          <a:r>
            <a:rPr lang="en-US" sz="1200" b="0" kern="1200" dirty="0" err="1" smtClean="0"/>
            <a:t>pH.</a:t>
          </a:r>
          <a:endParaRPr lang="en-IN" sz="1200" b="0" kern="1200" dirty="0"/>
        </a:p>
      </dsp:txBody>
      <dsp:txXfrm>
        <a:off x="1050178" y="248392"/>
        <a:ext cx="2974228" cy="929446"/>
      </dsp:txXfrm>
    </dsp:sp>
    <dsp:sp modelId="{A8F38AEF-F016-4B8F-BE96-99D966C1E724}">
      <dsp:nvSpPr>
        <dsp:cNvPr id="0" name=""/>
        <dsp:cNvSpPr/>
      </dsp:nvSpPr>
      <dsp:spPr>
        <a:xfrm>
          <a:off x="926252" y="114139"/>
          <a:ext cx="650612" cy="97591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5000" r="-8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B5BCF2-2B60-412A-914B-C71C9A518773}">
      <dsp:nvSpPr>
        <dsp:cNvPr id="0" name=""/>
        <dsp:cNvSpPr/>
      </dsp:nvSpPr>
      <dsp:spPr>
        <a:xfrm>
          <a:off x="4329118" y="248392"/>
          <a:ext cx="2974228" cy="92944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545" tIns="45720" rIns="45720" bIns="45720" numCol="1" spcCol="1270" anchor="ctr" anchorCtr="0">
          <a:noAutofit/>
        </a:bodyPr>
        <a:lstStyle/>
        <a:p>
          <a:pPr lvl="0" algn="l" defTabSz="533400">
            <a:lnSpc>
              <a:spcPct val="90000"/>
            </a:lnSpc>
            <a:spcBef>
              <a:spcPct val="0"/>
            </a:spcBef>
            <a:spcAft>
              <a:spcPct val="35000"/>
            </a:spcAft>
          </a:pPr>
          <a:r>
            <a:rPr lang="en-US" sz="1200" b="0" kern="1200" dirty="0" smtClean="0"/>
            <a:t>Inclusion of lipid removal sorbents (C18, EMR-Lipid).
Adjustments for fat interferences.</a:t>
          </a:r>
          <a:endParaRPr lang="en-IN" sz="1200" b="0" kern="1200" dirty="0"/>
        </a:p>
      </dsp:txBody>
      <dsp:txXfrm>
        <a:off x="4329118" y="248392"/>
        <a:ext cx="2974228" cy="929446"/>
      </dsp:txXfrm>
    </dsp:sp>
    <dsp:sp modelId="{D3604BFE-8DE9-4545-B6A1-F5C28366B32A}">
      <dsp:nvSpPr>
        <dsp:cNvPr id="0" name=""/>
        <dsp:cNvSpPr/>
      </dsp:nvSpPr>
      <dsp:spPr>
        <a:xfrm>
          <a:off x="4205192" y="114139"/>
          <a:ext cx="650612" cy="97591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7000" r="-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5D69E5-B03A-449F-8358-670349331843}">
      <dsp:nvSpPr>
        <dsp:cNvPr id="0" name=""/>
        <dsp:cNvSpPr/>
      </dsp:nvSpPr>
      <dsp:spPr>
        <a:xfrm>
          <a:off x="1050178" y="1418462"/>
          <a:ext cx="2974228" cy="92944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545" tIns="45720" rIns="45720" bIns="45720" numCol="1" spcCol="1270" anchor="ctr" anchorCtr="0">
          <a:noAutofit/>
        </a:bodyPr>
        <a:lstStyle/>
        <a:p>
          <a:pPr lvl="0" algn="l" defTabSz="533400">
            <a:lnSpc>
              <a:spcPct val="90000"/>
            </a:lnSpc>
            <a:spcBef>
              <a:spcPct val="0"/>
            </a:spcBef>
            <a:spcAft>
              <a:spcPct val="35000"/>
            </a:spcAft>
          </a:pPr>
          <a:r>
            <a:rPr lang="en-US" sz="1200" b="0" kern="1200" dirty="0" smtClean="0"/>
            <a:t>More aggressive clean-up using GCB and PSA to remove fats and pigments.
Further sorbents like Z-Sep introduced.</a:t>
          </a:r>
          <a:endParaRPr lang="en-IN" sz="1200" b="0" kern="1200" dirty="0"/>
        </a:p>
      </dsp:txBody>
      <dsp:txXfrm>
        <a:off x="1050178" y="1418462"/>
        <a:ext cx="2974228" cy="929446"/>
      </dsp:txXfrm>
    </dsp:sp>
    <dsp:sp modelId="{8BF2D997-A4FF-48A2-8FA3-3C10B52CD25A}">
      <dsp:nvSpPr>
        <dsp:cNvPr id="0" name=""/>
        <dsp:cNvSpPr/>
      </dsp:nvSpPr>
      <dsp:spPr>
        <a:xfrm>
          <a:off x="926252" y="1284209"/>
          <a:ext cx="650612" cy="97591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5B3AA1-DDF5-4EF9-87D8-A966AD8BB84A}">
      <dsp:nvSpPr>
        <dsp:cNvPr id="0" name=""/>
        <dsp:cNvSpPr/>
      </dsp:nvSpPr>
      <dsp:spPr>
        <a:xfrm>
          <a:off x="4329118" y="1418462"/>
          <a:ext cx="2974228" cy="92944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545"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Modified extraction using hexane partitioning or freeze-out step.
Extensive d-SPE to eliminate non-polar interferences.</a:t>
          </a:r>
          <a:endParaRPr lang="en-IN" sz="1200" kern="1200" dirty="0"/>
        </a:p>
      </dsp:txBody>
      <dsp:txXfrm>
        <a:off x="4329118" y="1418462"/>
        <a:ext cx="2974228" cy="929446"/>
      </dsp:txXfrm>
    </dsp:sp>
    <dsp:sp modelId="{B38C36B9-DFD4-4EB7-B624-5044A298CC7C}">
      <dsp:nvSpPr>
        <dsp:cNvPr id="0" name=""/>
        <dsp:cNvSpPr/>
      </dsp:nvSpPr>
      <dsp:spPr>
        <a:xfrm>
          <a:off x="4205192" y="1284209"/>
          <a:ext cx="650612" cy="97591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83000" r="-8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3C28F-EBB1-411D-AA35-C33EE9009532}">
      <dsp:nvSpPr>
        <dsp:cNvPr id="0" name=""/>
        <dsp:cNvSpPr/>
      </dsp:nvSpPr>
      <dsp:spPr>
        <a:xfrm>
          <a:off x="1050178" y="2588532"/>
          <a:ext cx="2974228" cy="92944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545"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Extra sensitivity and specificity required.
Clean-up using high-purity reagents and careful pH control.</a:t>
          </a:r>
          <a:endParaRPr lang="en-IN" sz="1200" kern="1200" dirty="0"/>
        </a:p>
      </dsp:txBody>
      <dsp:txXfrm>
        <a:off x="1050178" y="2588532"/>
        <a:ext cx="2974228" cy="929446"/>
      </dsp:txXfrm>
    </dsp:sp>
    <dsp:sp modelId="{AC7B826F-5146-4692-AA4E-4575D9FA2E69}">
      <dsp:nvSpPr>
        <dsp:cNvPr id="0" name=""/>
        <dsp:cNvSpPr/>
      </dsp:nvSpPr>
      <dsp:spPr>
        <a:xfrm>
          <a:off x="926252" y="2454278"/>
          <a:ext cx="650612" cy="97591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21C444-2E0E-4B29-ACB9-9F38EE49BCCE}">
      <dsp:nvSpPr>
        <dsp:cNvPr id="0" name=""/>
        <dsp:cNvSpPr/>
      </dsp:nvSpPr>
      <dsp:spPr>
        <a:xfrm>
          <a:off x="4329118" y="2588532"/>
          <a:ext cx="2974228" cy="92944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545"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Addressed complex matrices with pigments and essential oils.
Often requires multi-step clean-up or dual QuEChERS-GPC approach.</a:t>
          </a:r>
          <a:endParaRPr lang="en-IN" sz="1200" kern="1200" dirty="0"/>
        </a:p>
      </dsp:txBody>
      <dsp:txXfrm>
        <a:off x="4329118" y="2588532"/>
        <a:ext cx="2974228" cy="929446"/>
      </dsp:txXfrm>
    </dsp:sp>
    <dsp:sp modelId="{F052589F-2BB1-4C68-8E26-550B08C9067D}">
      <dsp:nvSpPr>
        <dsp:cNvPr id="0" name=""/>
        <dsp:cNvSpPr/>
      </dsp:nvSpPr>
      <dsp:spPr>
        <a:xfrm>
          <a:off x="4205192" y="2454278"/>
          <a:ext cx="650612" cy="975918"/>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1FB835-D347-400D-B98F-3CCF28451C12}">
      <dsp:nvSpPr>
        <dsp:cNvPr id="0" name=""/>
        <dsp:cNvSpPr/>
      </dsp:nvSpPr>
      <dsp:spPr>
        <a:xfrm>
          <a:off x="2689648" y="3758602"/>
          <a:ext cx="2974228" cy="92944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545"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Modified extraction and concentration techniques due to low organic content.</a:t>
          </a:r>
          <a:endParaRPr lang="en-IN" sz="1200" kern="1200" dirty="0"/>
        </a:p>
      </dsp:txBody>
      <dsp:txXfrm>
        <a:off x="2689648" y="3758602"/>
        <a:ext cx="2974228" cy="929446"/>
      </dsp:txXfrm>
    </dsp:sp>
    <dsp:sp modelId="{0DA1664F-F0B9-48B2-8F0F-194CE868D676}">
      <dsp:nvSpPr>
        <dsp:cNvPr id="0" name=""/>
        <dsp:cNvSpPr/>
      </dsp:nvSpPr>
      <dsp:spPr>
        <a:xfrm>
          <a:off x="2565722" y="3624348"/>
          <a:ext cx="650612" cy="975918"/>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F956F-CF16-434D-A681-E1E45B470EEA}">
      <dsp:nvSpPr>
        <dsp:cNvPr id="0" name=""/>
        <dsp:cNvSpPr/>
      </dsp:nvSpPr>
      <dsp:spPr>
        <a:xfrm>
          <a:off x="-5116967" y="-783865"/>
          <a:ext cx="6093694" cy="6093694"/>
        </a:xfrm>
        <a:prstGeom prst="blockArc">
          <a:avLst>
            <a:gd name="adj1" fmla="val 18900000"/>
            <a:gd name="adj2" fmla="val 2700000"/>
            <a:gd name="adj3" fmla="val 35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0C4102-CF2B-41EE-85CF-5644FA7515CF}">
      <dsp:nvSpPr>
        <dsp:cNvPr id="0" name=""/>
        <dsp:cNvSpPr/>
      </dsp:nvSpPr>
      <dsp:spPr>
        <a:xfrm>
          <a:off x="628203" y="452596"/>
          <a:ext cx="7538938" cy="90519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8497" tIns="119380" rIns="119380" bIns="119380" numCol="1" spcCol="1270" anchor="ctr" anchorCtr="0">
          <a:noAutofit/>
        </a:bodyPr>
        <a:lstStyle/>
        <a:p>
          <a:pPr lvl="0" algn="l" defTabSz="2089150">
            <a:lnSpc>
              <a:spcPct val="90000"/>
            </a:lnSpc>
            <a:spcBef>
              <a:spcPct val="0"/>
            </a:spcBef>
            <a:spcAft>
              <a:spcPct val="35000"/>
            </a:spcAft>
          </a:pPr>
          <a:r>
            <a:rPr lang="en-US" sz="4700" kern="1200" dirty="0" smtClean="0"/>
            <a:t>Liquid-Liquid Extraction </a:t>
          </a:r>
          <a:endParaRPr lang="en-IN" sz="4700" kern="1200" dirty="0"/>
        </a:p>
      </dsp:txBody>
      <dsp:txXfrm>
        <a:off x="628203" y="452596"/>
        <a:ext cx="7538938" cy="905192"/>
      </dsp:txXfrm>
    </dsp:sp>
    <dsp:sp modelId="{A3CD6186-4B78-43E5-81AE-45C81B035612}">
      <dsp:nvSpPr>
        <dsp:cNvPr id="0" name=""/>
        <dsp:cNvSpPr/>
      </dsp:nvSpPr>
      <dsp:spPr>
        <a:xfrm>
          <a:off x="62458" y="339447"/>
          <a:ext cx="1131490" cy="113149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9E4591C-AA79-4908-957A-49D6524BB96C}">
      <dsp:nvSpPr>
        <dsp:cNvPr id="0" name=""/>
        <dsp:cNvSpPr/>
      </dsp:nvSpPr>
      <dsp:spPr>
        <a:xfrm>
          <a:off x="957241" y="1810385"/>
          <a:ext cx="7209900" cy="90519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8497" tIns="119380" rIns="119380" bIns="119380" numCol="1" spcCol="1270" anchor="ctr" anchorCtr="0">
          <a:noAutofit/>
        </a:bodyPr>
        <a:lstStyle/>
        <a:p>
          <a:pPr lvl="0" algn="l" defTabSz="2089150">
            <a:lnSpc>
              <a:spcPct val="90000"/>
            </a:lnSpc>
            <a:spcBef>
              <a:spcPct val="0"/>
            </a:spcBef>
            <a:spcAft>
              <a:spcPct val="35000"/>
            </a:spcAft>
          </a:pPr>
          <a:r>
            <a:rPr lang="en-US" sz="4700" kern="1200" dirty="0" smtClean="0"/>
            <a:t>Solid-Liquid Extraction</a:t>
          </a:r>
          <a:endParaRPr lang="en-IN" sz="4700" kern="1200" dirty="0"/>
        </a:p>
      </dsp:txBody>
      <dsp:txXfrm>
        <a:off x="957241" y="1810385"/>
        <a:ext cx="7209900" cy="905192"/>
      </dsp:txXfrm>
    </dsp:sp>
    <dsp:sp modelId="{23A2ACE9-80F3-4765-BA01-839B21347572}">
      <dsp:nvSpPr>
        <dsp:cNvPr id="0" name=""/>
        <dsp:cNvSpPr/>
      </dsp:nvSpPr>
      <dsp:spPr>
        <a:xfrm>
          <a:off x="391495" y="1697236"/>
          <a:ext cx="1131490" cy="113149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ABE268E-87F6-42B6-8D24-771C63EA7C37}">
      <dsp:nvSpPr>
        <dsp:cNvPr id="0" name=""/>
        <dsp:cNvSpPr/>
      </dsp:nvSpPr>
      <dsp:spPr>
        <a:xfrm>
          <a:off x="628203" y="3168174"/>
          <a:ext cx="7538938" cy="90519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8497" tIns="119380" rIns="119380" bIns="119380" numCol="1" spcCol="1270" anchor="ctr" anchorCtr="0">
          <a:noAutofit/>
        </a:bodyPr>
        <a:lstStyle/>
        <a:p>
          <a:pPr lvl="0" algn="l" defTabSz="2089150">
            <a:lnSpc>
              <a:spcPct val="90000"/>
            </a:lnSpc>
            <a:spcBef>
              <a:spcPct val="0"/>
            </a:spcBef>
            <a:spcAft>
              <a:spcPct val="35000"/>
            </a:spcAft>
          </a:pPr>
          <a:r>
            <a:rPr lang="en-US" sz="4700" kern="1200" dirty="0" smtClean="0"/>
            <a:t>Solid-Phase Extraction</a:t>
          </a:r>
          <a:endParaRPr lang="en-IN" sz="4700" kern="1200" dirty="0"/>
        </a:p>
      </dsp:txBody>
      <dsp:txXfrm>
        <a:off x="628203" y="3168174"/>
        <a:ext cx="7538938" cy="905192"/>
      </dsp:txXfrm>
    </dsp:sp>
    <dsp:sp modelId="{EDAEBFCB-BB17-4AB6-AA35-93E585AA9388}">
      <dsp:nvSpPr>
        <dsp:cNvPr id="0" name=""/>
        <dsp:cNvSpPr/>
      </dsp:nvSpPr>
      <dsp:spPr>
        <a:xfrm>
          <a:off x="62458" y="3055025"/>
          <a:ext cx="1131490" cy="113149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F12B2-0062-468C-B637-FFECF628163B}">
      <dsp:nvSpPr>
        <dsp:cNvPr id="0" name=""/>
        <dsp:cNvSpPr/>
      </dsp:nvSpPr>
      <dsp:spPr>
        <a:xfrm>
          <a:off x="3" y="974818"/>
          <a:ext cx="1031888" cy="353367"/>
        </a:xfrm>
        <a:prstGeom prst="rect">
          <a:avLst/>
        </a:prstGeom>
        <a:solidFill>
          <a:srgbClr val="FF0000"/>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n-US" sz="700" b="1" kern="1200" dirty="0"/>
            <a:t>Class Ia &amp; Ib  – Extremely Hazardous &amp; Highly Hazardous Pesticides</a:t>
          </a:r>
        </a:p>
      </dsp:txBody>
      <dsp:txXfrm>
        <a:off x="3" y="974818"/>
        <a:ext cx="1031888" cy="353367"/>
      </dsp:txXfrm>
    </dsp:sp>
    <dsp:sp modelId="{B1D59F93-0EC2-4B24-A853-E8C8D170C958}">
      <dsp:nvSpPr>
        <dsp:cNvPr id="0" name=""/>
        <dsp:cNvSpPr/>
      </dsp:nvSpPr>
      <dsp:spPr>
        <a:xfrm>
          <a:off x="1716" y="1340571"/>
          <a:ext cx="1031888" cy="9031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b="1" kern="1200" dirty="0"/>
            <a:t>Class Ia: </a:t>
          </a:r>
          <a:r>
            <a:rPr lang="en-US" sz="700" b="0" kern="1200" dirty="0"/>
            <a:t>Parathion, Aldicarb, Phorate, Methyl Parathion, Zinc Phosphide.</a:t>
          </a:r>
        </a:p>
        <a:p>
          <a:pPr marL="57150" lvl="1" indent="-57150" algn="l" defTabSz="311150">
            <a:lnSpc>
              <a:spcPct val="90000"/>
            </a:lnSpc>
            <a:spcBef>
              <a:spcPct val="0"/>
            </a:spcBef>
            <a:spcAft>
              <a:spcPct val="15000"/>
            </a:spcAft>
            <a:buChar char="••"/>
          </a:pPr>
          <a:r>
            <a:rPr lang="en-US" sz="700" b="1" kern="1200" dirty="0"/>
            <a:t>Class Ib: </a:t>
          </a:r>
          <a:r>
            <a:rPr lang="en-US" sz="700" b="0" kern="1200" dirty="0"/>
            <a:t>Monocrotophos, Methomyl, Carbofuran, Dicrotophos, Disulfoton</a:t>
          </a:r>
        </a:p>
      </dsp:txBody>
      <dsp:txXfrm>
        <a:off x="1716" y="1340571"/>
        <a:ext cx="1031888" cy="903105"/>
      </dsp:txXfrm>
    </dsp:sp>
    <dsp:sp modelId="{5FC50D25-1668-4E25-B9D0-FB3A7EA9AB9D}">
      <dsp:nvSpPr>
        <dsp:cNvPr id="0" name=""/>
        <dsp:cNvSpPr/>
      </dsp:nvSpPr>
      <dsp:spPr>
        <a:xfrm>
          <a:off x="1156285" y="969171"/>
          <a:ext cx="1031888" cy="353367"/>
        </a:xfrm>
        <a:prstGeom prst="rect">
          <a:avLst/>
        </a:prstGeom>
        <a:solidFill>
          <a:srgbClr val="FFFF00"/>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n-US" sz="700" b="1" kern="1200" dirty="0"/>
            <a:t>Class II – Moderately Hazardous Pesticides</a:t>
          </a:r>
        </a:p>
      </dsp:txBody>
      <dsp:txXfrm>
        <a:off x="1156285" y="969171"/>
        <a:ext cx="1031888" cy="353367"/>
      </dsp:txXfrm>
    </dsp:sp>
    <dsp:sp modelId="{326BF0DD-4A7C-4F06-AE69-1CFD165BB221}">
      <dsp:nvSpPr>
        <dsp:cNvPr id="0" name=""/>
        <dsp:cNvSpPr/>
      </dsp:nvSpPr>
      <dsp:spPr>
        <a:xfrm>
          <a:off x="1161311" y="1344834"/>
          <a:ext cx="1031888" cy="9031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kern="1200" dirty="0"/>
            <a:t>Malathion, Chlorpyrifos, Cypermethrin, Deltamethrin, Mancozeb </a:t>
          </a:r>
        </a:p>
      </dsp:txBody>
      <dsp:txXfrm>
        <a:off x="1161311" y="1344834"/>
        <a:ext cx="1031888" cy="903105"/>
      </dsp:txXfrm>
    </dsp:sp>
    <dsp:sp modelId="{F34ACC7D-C3FD-48E8-BA4F-F5F0015F21F6}">
      <dsp:nvSpPr>
        <dsp:cNvPr id="0" name=""/>
        <dsp:cNvSpPr/>
      </dsp:nvSpPr>
      <dsp:spPr>
        <a:xfrm>
          <a:off x="2354422" y="974818"/>
          <a:ext cx="1031888" cy="353367"/>
        </a:xfrm>
        <a:prstGeom prst="rect">
          <a:avLst/>
        </a:prstGeom>
        <a:solidFill>
          <a:srgbClr val="0070C0"/>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n-US" sz="700" b="1" kern="1200" dirty="0"/>
            <a:t>Class III – Slightly Hazardous Pesticides</a:t>
          </a:r>
        </a:p>
      </dsp:txBody>
      <dsp:txXfrm>
        <a:off x="2354422" y="974818"/>
        <a:ext cx="1031888" cy="353367"/>
      </dsp:txXfrm>
    </dsp:sp>
    <dsp:sp modelId="{EF1563AC-284A-44DD-A13C-E1D8F6AB87A1}">
      <dsp:nvSpPr>
        <dsp:cNvPr id="0" name=""/>
        <dsp:cNvSpPr/>
      </dsp:nvSpPr>
      <dsp:spPr>
        <a:xfrm>
          <a:off x="2354422" y="1340571"/>
          <a:ext cx="1031888" cy="9031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kern="1200" dirty="0"/>
            <a:t>Neem oil, Pyrethrins, Dimethoate</a:t>
          </a:r>
        </a:p>
      </dsp:txBody>
      <dsp:txXfrm>
        <a:off x="2354422" y="1340571"/>
        <a:ext cx="1031888" cy="903105"/>
      </dsp:txXfrm>
    </dsp:sp>
    <dsp:sp modelId="{2926490C-7472-4600-9AC2-3235DCAFDEAA}">
      <dsp:nvSpPr>
        <dsp:cNvPr id="0" name=""/>
        <dsp:cNvSpPr/>
      </dsp:nvSpPr>
      <dsp:spPr>
        <a:xfrm>
          <a:off x="3532488" y="980465"/>
          <a:ext cx="1031888" cy="353367"/>
        </a:xfrm>
        <a:prstGeom prst="rect">
          <a:avLst/>
        </a:prstGeom>
        <a:solidFill>
          <a:srgbClr val="00B050"/>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n-US" sz="700" b="1" kern="1200" dirty="0"/>
            <a:t>Class IV – Unlikely to Present Hazard</a:t>
          </a:r>
        </a:p>
      </dsp:txBody>
      <dsp:txXfrm>
        <a:off x="3532488" y="980465"/>
        <a:ext cx="1031888" cy="353367"/>
      </dsp:txXfrm>
    </dsp:sp>
    <dsp:sp modelId="{1EC57E14-43DF-4BCD-AACB-A62DDBA1F7B1}">
      <dsp:nvSpPr>
        <dsp:cNvPr id="0" name=""/>
        <dsp:cNvSpPr/>
      </dsp:nvSpPr>
      <dsp:spPr>
        <a:xfrm>
          <a:off x="3530775" y="1340571"/>
          <a:ext cx="1031888" cy="90310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kern="1200" dirty="0"/>
            <a:t>Spinosad, Sulfur</a:t>
          </a:r>
        </a:p>
      </dsp:txBody>
      <dsp:txXfrm>
        <a:off x="3530775" y="1340571"/>
        <a:ext cx="1031888" cy="903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43016-98F6-4679-A362-72B42E4DAE4D}">
      <dsp:nvSpPr>
        <dsp:cNvPr id="0" name=""/>
        <dsp:cNvSpPr/>
      </dsp:nvSpPr>
      <dsp:spPr>
        <a:xfrm>
          <a:off x="2024805" y="310288"/>
          <a:ext cx="4009877" cy="4009877"/>
        </a:xfrm>
        <a:prstGeom prst="pie">
          <a:avLst>
            <a:gd name="adj1" fmla="val 16200000"/>
            <a:gd name="adj2" fmla="val 180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Ingestion – </a:t>
          </a:r>
          <a:r>
            <a:rPr lang="en-US" sz="1800" kern="1200" dirty="0"/>
            <a:t>through residues on food and water.</a:t>
          </a:r>
        </a:p>
      </dsp:txBody>
      <dsp:txXfrm>
        <a:off x="4138106" y="1160000"/>
        <a:ext cx="1432099" cy="1193416"/>
      </dsp:txXfrm>
    </dsp:sp>
    <dsp:sp modelId="{437863CE-7577-4E85-B4C2-91F664BFE1D0}">
      <dsp:nvSpPr>
        <dsp:cNvPr id="0" name=""/>
        <dsp:cNvSpPr/>
      </dsp:nvSpPr>
      <dsp:spPr>
        <a:xfrm>
          <a:off x="1942221" y="453498"/>
          <a:ext cx="4009877" cy="4009877"/>
        </a:xfrm>
        <a:prstGeom prst="pie">
          <a:avLst>
            <a:gd name="adj1" fmla="val 1800000"/>
            <a:gd name="adj2" fmla="val 900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Dermal contact – </a:t>
          </a:r>
          <a:r>
            <a:rPr lang="en-US" sz="1800" kern="1200" dirty="0"/>
            <a:t>skin exposure during application.</a:t>
          </a:r>
        </a:p>
      </dsp:txBody>
      <dsp:txXfrm>
        <a:off x="2896953" y="3055144"/>
        <a:ext cx="2148148" cy="1050206"/>
      </dsp:txXfrm>
    </dsp:sp>
    <dsp:sp modelId="{78295673-8ABF-46E7-A343-4CE989D87ACE}">
      <dsp:nvSpPr>
        <dsp:cNvPr id="0" name=""/>
        <dsp:cNvSpPr/>
      </dsp:nvSpPr>
      <dsp:spPr>
        <a:xfrm>
          <a:off x="1859636" y="310288"/>
          <a:ext cx="4009877" cy="4009877"/>
        </a:xfrm>
        <a:prstGeom prst="pie">
          <a:avLst>
            <a:gd name="adj1" fmla="val 9000000"/>
            <a:gd name="adj2" fmla="val 1620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Inhalation – </a:t>
          </a:r>
          <a:r>
            <a:rPr lang="en-US" sz="1800" kern="1200" dirty="0"/>
            <a:t>breathing in sprays or vapors</a:t>
          </a:r>
        </a:p>
      </dsp:txBody>
      <dsp:txXfrm>
        <a:off x="2324114" y="1160000"/>
        <a:ext cx="1432099" cy="1193416"/>
      </dsp:txXfrm>
    </dsp:sp>
    <dsp:sp modelId="{7790CB0C-D335-41C3-AA7E-04018ABB4F39}">
      <dsp:nvSpPr>
        <dsp:cNvPr id="0" name=""/>
        <dsp:cNvSpPr/>
      </dsp:nvSpPr>
      <dsp:spPr>
        <a:xfrm>
          <a:off x="1776905" y="62057"/>
          <a:ext cx="4506338" cy="4506338"/>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42B0D8-C570-404F-9722-8877550A5CBE}">
      <dsp:nvSpPr>
        <dsp:cNvPr id="0" name=""/>
        <dsp:cNvSpPr/>
      </dsp:nvSpPr>
      <dsp:spPr>
        <a:xfrm>
          <a:off x="1693990" y="205014"/>
          <a:ext cx="4506338" cy="4506338"/>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D3F56C-3316-4D2C-BEEF-03FCEFD526D2}">
      <dsp:nvSpPr>
        <dsp:cNvPr id="0" name=""/>
        <dsp:cNvSpPr/>
      </dsp:nvSpPr>
      <dsp:spPr>
        <a:xfrm>
          <a:off x="1611075" y="62057"/>
          <a:ext cx="4506338" cy="450633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713A0-B24C-4A4E-9796-7CAF460CAD5F}">
      <dsp:nvSpPr>
        <dsp:cNvPr id="0" name=""/>
        <dsp:cNvSpPr/>
      </dsp:nvSpPr>
      <dsp:spPr>
        <a:xfrm>
          <a:off x="206502" y="253891"/>
          <a:ext cx="3799760" cy="118742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4283" tIns="45720" rIns="45720" bIns="45720" numCol="1" spcCol="1270" anchor="ctr" anchorCtr="0">
          <a:noAutofit/>
        </a:bodyPr>
        <a:lstStyle/>
        <a:p>
          <a:pPr lvl="0" algn="l" defTabSz="533400">
            <a:lnSpc>
              <a:spcPct val="90000"/>
            </a:lnSpc>
            <a:spcBef>
              <a:spcPct val="0"/>
            </a:spcBef>
            <a:spcAft>
              <a:spcPct val="35000"/>
            </a:spcAft>
          </a:pPr>
          <a:r>
            <a:rPr lang="en-IN" sz="1200" b="1" kern="1200" dirty="0" smtClean="0"/>
            <a:t>Agricultural Practices: </a:t>
          </a:r>
          <a:r>
            <a:rPr lang="en-IN" sz="1200" kern="1200" dirty="0" smtClean="0"/>
            <a:t>Pesticides are applied directly on crops during cultivation to protect them from pests, diseases, and weeds.</a:t>
          </a:r>
          <a:br>
            <a:rPr lang="en-IN" sz="1200" kern="1200" dirty="0" smtClean="0"/>
          </a:br>
          <a:r>
            <a:rPr lang="en-IN" sz="1200" b="1" kern="1200" dirty="0" smtClean="0"/>
            <a:t>Examples:</a:t>
          </a:r>
          <a:r>
            <a:rPr lang="en-IN" sz="1200" kern="1200" dirty="0" smtClean="0"/>
            <a:t> Spraying insecticides on fruits or vegetables, applying herbicides on grains.</a:t>
          </a:r>
          <a:endParaRPr lang="en-IN" sz="1200" b="1" kern="1200" dirty="0"/>
        </a:p>
      </dsp:txBody>
      <dsp:txXfrm>
        <a:off x="206502" y="253891"/>
        <a:ext cx="3799760" cy="1187425"/>
      </dsp:txXfrm>
    </dsp:sp>
    <dsp:sp modelId="{A8F38AEF-F016-4B8F-BE96-99D966C1E724}">
      <dsp:nvSpPr>
        <dsp:cNvPr id="0" name=""/>
        <dsp:cNvSpPr/>
      </dsp:nvSpPr>
      <dsp:spPr>
        <a:xfrm>
          <a:off x="48179" y="82374"/>
          <a:ext cx="831197" cy="12467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B5BCF2-2B60-412A-914B-C71C9A518773}">
      <dsp:nvSpPr>
        <dsp:cNvPr id="0" name=""/>
        <dsp:cNvSpPr/>
      </dsp:nvSpPr>
      <dsp:spPr>
        <a:xfrm>
          <a:off x="4381660" y="253891"/>
          <a:ext cx="3799760" cy="118742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4283" tIns="45720" rIns="45720" bIns="45720" numCol="1" spcCol="1270" anchor="ctr" anchorCtr="0">
          <a:noAutofit/>
        </a:bodyPr>
        <a:lstStyle/>
        <a:p>
          <a:pPr lvl="0" algn="l" defTabSz="533400">
            <a:lnSpc>
              <a:spcPct val="90000"/>
            </a:lnSpc>
            <a:spcBef>
              <a:spcPct val="0"/>
            </a:spcBef>
            <a:spcAft>
              <a:spcPct val="35000"/>
            </a:spcAft>
          </a:pPr>
          <a:r>
            <a:rPr lang="en-IN" sz="1200" b="1" kern="1200" dirty="0" smtClean="0"/>
            <a:t>Post-Harvest Treatments: </a:t>
          </a:r>
          <a:r>
            <a:rPr lang="en-IN" sz="1200" kern="1200" dirty="0" smtClean="0"/>
            <a:t>Pesticides may be used </a:t>
          </a:r>
          <a:r>
            <a:rPr lang="en-IN" sz="1200" b="1" kern="1200" dirty="0" smtClean="0"/>
            <a:t>after harvest</a:t>
          </a:r>
          <a:r>
            <a:rPr lang="en-IN" sz="1200" kern="1200" dirty="0" smtClean="0"/>
            <a:t> to prevent spoilage during storage and transport.</a:t>
          </a:r>
          <a:br>
            <a:rPr lang="en-IN" sz="1200" kern="1200" dirty="0" smtClean="0"/>
          </a:br>
          <a:r>
            <a:rPr lang="en-IN" sz="1200" b="1" kern="1200" dirty="0" smtClean="0"/>
            <a:t>Examples:</a:t>
          </a:r>
          <a:r>
            <a:rPr lang="en-IN" sz="1200" kern="1200" dirty="0" smtClean="0"/>
            <a:t> Fumigants used in grain storage, fungicides on citrus fruits.</a:t>
          </a:r>
          <a:endParaRPr lang="en-IN" sz="1200" b="1" kern="1200" dirty="0"/>
        </a:p>
      </dsp:txBody>
      <dsp:txXfrm>
        <a:off x="4381660" y="253891"/>
        <a:ext cx="3799760" cy="1187425"/>
      </dsp:txXfrm>
    </dsp:sp>
    <dsp:sp modelId="{D3604BFE-8DE9-4545-B6A1-F5C28366B32A}">
      <dsp:nvSpPr>
        <dsp:cNvPr id="0" name=""/>
        <dsp:cNvSpPr/>
      </dsp:nvSpPr>
      <dsp:spPr>
        <a:xfrm>
          <a:off x="4223336" y="82374"/>
          <a:ext cx="831197" cy="124679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3000" r="-8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5D69E5-B03A-449F-8358-670349331843}">
      <dsp:nvSpPr>
        <dsp:cNvPr id="0" name=""/>
        <dsp:cNvSpPr/>
      </dsp:nvSpPr>
      <dsp:spPr>
        <a:xfrm>
          <a:off x="206502" y="1748727"/>
          <a:ext cx="3799760" cy="118742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4283" tIns="45720" rIns="45720" bIns="45720" numCol="1" spcCol="1270" anchor="ctr" anchorCtr="0">
          <a:noAutofit/>
        </a:bodyPr>
        <a:lstStyle/>
        <a:p>
          <a:pPr lvl="0" algn="l" defTabSz="533400">
            <a:lnSpc>
              <a:spcPct val="90000"/>
            </a:lnSpc>
            <a:spcBef>
              <a:spcPct val="0"/>
            </a:spcBef>
            <a:spcAft>
              <a:spcPct val="35000"/>
            </a:spcAft>
          </a:pPr>
          <a:r>
            <a:rPr lang="en-IN" sz="1200" b="1" kern="1200" dirty="0" smtClean="0"/>
            <a:t>Environmental Contamination: </a:t>
          </a:r>
          <a:r>
            <a:rPr lang="en-IN" sz="1200" kern="1200" dirty="0" smtClean="0"/>
            <a:t>Residues can come from </a:t>
          </a:r>
          <a:r>
            <a:rPr lang="en-IN" sz="1200" b="1" kern="1200" dirty="0" smtClean="0"/>
            <a:t>soil, water, or air</a:t>
          </a:r>
          <a:r>
            <a:rPr lang="en-IN" sz="1200" kern="1200" dirty="0" smtClean="0"/>
            <a:t> contaminated by previous pesticide use.</a:t>
          </a:r>
          <a:br>
            <a:rPr lang="en-IN" sz="1200" kern="1200" dirty="0" smtClean="0"/>
          </a:br>
          <a:r>
            <a:rPr lang="en-IN" sz="1200" b="1" kern="1200" dirty="0" smtClean="0"/>
            <a:t>Examples:</a:t>
          </a:r>
          <a:r>
            <a:rPr lang="en-IN" sz="1200" kern="1200" dirty="0" smtClean="0"/>
            <a:t> Groundwater contaminated with persistent pesticides, spray drift from nearby fields.</a:t>
          </a:r>
          <a:endParaRPr lang="en-IN" sz="1200" b="1" kern="1200" dirty="0"/>
        </a:p>
      </dsp:txBody>
      <dsp:txXfrm>
        <a:off x="206502" y="1748727"/>
        <a:ext cx="3799760" cy="1187425"/>
      </dsp:txXfrm>
    </dsp:sp>
    <dsp:sp modelId="{8BF2D997-A4FF-48A2-8FA3-3C10B52CD25A}">
      <dsp:nvSpPr>
        <dsp:cNvPr id="0" name=""/>
        <dsp:cNvSpPr/>
      </dsp:nvSpPr>
      <dsp:spPr>
        <a:xfrm>
          <a:off x="48179" y="1577210"/>
          <a:ext cx="831197" cy="124679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5B3AA1-DDF5-4EF9-87D8-A966AD8BB84A}">
      <dsp:nvSpPr>
        <dsp:cNvPr id="0" name=""/>
        <dsp:cNvSpPr/>
      </dsp:nvSpPr>
      <dsp:spPr>
        <a:xfrm>
          <a:off x="4381660" y="1748727"/>
          <a:ext cx="3799760" cy="118742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4283" tIns="45720" rIns="45720" bIns="45720" numCol="1" spcCol="1270" anchor="ctr" anchorCtr="0">
          <a:noAutofit/>
        </a:bodyPr>
        <a:lstStyle/>
        <a:p>
          <a:pPr lvl="0" algn="l" defTabSz="533400">
            <a:lnSpc>
              <a:spcPct val="90000"/>
            </a:lnSpc>
            <a:spcBef>
              <a:spcPct val="0"/>
            </a:spcBef>
            <a:spcAft>
              <a:spcPct val="35000"/>
            </a:spcAft>
          </a:pPr>
          <a:r>
            <a:rPr lang="en-IN" sz="1200" b="1" kern="1200" dirty="0" smtClean="0"/>
            <a:t>Cross-Contamination: </a:t>
          </a:r>
          <a:r>
            <a:rPr lang="en-IN" sz="1200" kern="1200" dirty="0" smtClean="0"/>
            <a:t>During </a:t>
          </a:r>
          <a:r>
            <a:rPr lang="en-IN" sz="1200" b="1" kern="1200" dirty="0" smtClean="0"/>
            <a:t>handling, transport, or packaging</a:t>
          </a:r>
          <a:r>
            <a:rPr lang="en-IN" sz="1200" kern="1200" dirty="0" smtClean="0"/>
            <a:t>, food can come into contact with contaminated surfaces or other treated products.</a:t>
          </a:r>
          <a:br>
            <a:rPr lang="en-IN" sz="1200" kern="1200" dirty="0" smtClean="0"/>
          </a:br>
          <a:r>
            <a:rPr lang="en-IN" sz="1200" b="1" kern="1200" dirty="0" smtClean="0"/>
            <a:t>Examples:</a:t>
          </a:r>
          <a:r>
            <a:rPr lang="en-IN" sz="1200" kern="1200" dirty="0" smtClean="0"/>
            <a:t> Sharing processing equipment for organic and non-organic foods.</a:t>
          </a:r>
          <a:endParaRPr lang="en-IN" sz="1200" kern="1200" dirty="0"/>
        </a:p>
      </dsp:txBody>
      <dsp:txXfrm>
        <a:off x="4381660" y="1748727"/>
        <a:ext cx="3799760" cy="1187425"/>
      </dsp:txXfrm>
    </dsp:sp>
    <dsp:sp modelId="{B38C36B9-DFD4-4EB7-B624-5044A298CC7C}">
      <dsp:nvSpPr>
        <dsp:cNvPr id="0" name=""/>
        <dsp:cNvSpPr/>
      </dsp:nvSpPr>
      <dsp:spPr>
        <a:xfrm>
          <a:off x="4223336" y="1577210"/>
          <a:ext cx="831197" cy="124679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3C28F-EBB1-411D-AA35-C33EE9009532}">
      <dsp:nvSpPr>
        <dsp:cNvPr id="0" name=""/>
        <dsp:cNvSpPr/>
      </dsp:nvSpPr>
      <dsp:spPr>
        <a:xfrm>
          <a:off x="2294081" y="3243563"/>
          <a:ext cx="3799760" cy="118742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4283" tIns="45720" rIns="45720" bIns="45720" numCol="1" spcCol="1270" anchor="ctr" anchorCtr="0">
          <a:noAutofit/>
        </a:bodyPr>
        <a:lstStyle/>
        <a:p>
          <a:pPr lvl="0" algn="l" defTabSz="533400">
            <a:lnSpc>
              <a:spcPct val="90000"/>
            </a:lnSpc>
            <a:spcBef>
              <a:spcPct val="0"/>
            </a:spcBef>
            <a:spcAft>
              <a:spcPct val="35000"/>
            </a:spcAft>
          </a:pPr>
          <a:r>
            <a:rPr lang="en-IN" sz="1200" kern="1200" dirty="0" smtClean="0"/>
            <a:t>Illegal or Excessive Use: Sometimes farmers </a:t>
          </a:r>
          <a:r>
            <a:rPr lang="en-IN" sz="1200" b="1" kern="1200" dirty="0" smtClean="0"/>
            <a:t>exceed permitted limits</a:t>
          </a:r>
          <a:r>
            <a:rPr lang="en-IN" sz="1200" kern="1200" dirty="0" smtClean="0"/>
            <a:t> or use </a:t>
          </a:r>
          <a:r>
            <a:rPr lang="en-IN" sz="1200" b="1" kern="1200" dirty="0" smtClean="0"/>
            <a:t>banned substances</a:t>
          </a:r>
          <a:r>
            <a:rPr lang="en-IN" sz="1200" kern="1200" dirty="0" smtClean="0"/>
            <a:t>, leading to high residues.</a:t>
          </a:r>
          <a:br>
            <a:rPr lang="en-IN" sz="1200" kern="1200" dirty="0" smtClean="0"/>
          </a:br>
          <a:r>
            <a:rPr lang="en-IN" sz="1200" b="1" kern="1200" dirty="0" smtClean="0"/>
            <a:t>Examples:</a:t>
          </a:r>
          <a:r>
            <a:rPr lang="en-IN" sz="1200" kern="1200" dirty="0" smtClean="0"/>
            <a:t> Use of non-approved pesticides or ignoring pre-harvest intervals.</a:t>
          </a:r>
          <a:endParaRPr lang="en-IN" sz="1200" kern="1200" dirty="0"/>
        </a:p>
      </dsp:txBody>
      <dsp:txXfrm>
        <a:off x="2294081" y="3243563"/>
        <a:ext cx="3799760" cy="1187425"/>
      </dsp:txXfrm>
    </dsp:sp>
    <dsp:sp modelId="{AC7B826F-5146-4692-AA4E-4575D9FA2E69}">
      <dsp:nvSpPr>
        <dsp:cNvPr id="0" name=""/>
        <dsp:cNvSpPr/>
      </dsp:nvSpPr>
      <dsp:spPr>
        <a:xfrm>
          <a:off x="2135758" y="3072046"/>
          <a:ext cx="831197" cy="1246796"/>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7B736-C97E-4482-9D4C-4AC148C913F3}">
      <dsp:nvSpPr>
        <dsp:cNvPr id="0" name=""/>
        <dsp:cNvSpPr/>
      </dsp:nvSpPr>
      <dsp:spPr>
        <a:xfrm>
          <a:off x="3291839" y="0"/>
          <a:ext cx="4937760" cy="155674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IN" sz="1200" kern="1200" dirty="0" smtClean="0"/>
            <a:t>Nausea and vomiting</a:t>
          </a:r>
          <a:endParaRPr lang="en-IN" sz="1200" kern="1200" dirty="0"/>
        </a:p>
        <a:p>
          <a:pPr marL="114300" lvl="1" indent="-114300" algn="l" defTabSz="533400">
            <a:lnSpc>
              <a:spcPct val="90000"/>
            </a:lnSpc>
            <a:spcBef>
              <a:spcPct val="0"/>
            </a:spcBef>
            <a:spcAft>
              <a:spcPct val="15000"/>
            </a:spcAft>
            <a:buChar char="••"/>
          </a:pPr>
          <a:r>
            <a:rPr lang="en-IN" sz="1200" kern="1200" dirty="0" smtClean="0"/>
            <a:t>Dizziness and headaches</a:t>
          </a:r>
          <a:endParaRPr lang="en-IN" sz="1200" kern="1200" dirty="0"/>
        </a:p>
        <a:p>
          <a:pPr marL="114300" lvl="1" indent="-114300" algn="l" defTabSz="533400">
            <a:lnSpc>
              <a:spcPct val="90000"/>
            </a:lnSpc>
            <a:spcBef>
              <a:spcPct val="0"/>
            </a:spcBef>
            <a:spcAft>
              <a:spcPct val="15000"/>
            </a:spcAft>
            <a:buChar char="••"/>
          </a:pPr>
          <a:r>
            <a:rPr lang="en-IN" sz="1200" kern="1200" dirty="0" smtClean="0"/>
            <a:t>Skin irritation or rashes</a:t>
          </a:r>
          <a:endParaRPr lang="en-IN" sz="1200" kern="1200" dirty="0"/>
        </a:p>
        <a:p>
          <a:pPr marL="114300" lvl="1" indent="-114300" algn="l" defTabSz="533400">
            <a:lnSpc>
              <a:spcPct val="90000"/>
            </a:lnSpc>
            <a:spcBef>
              <a:spcPct val="0"/>
            </a:spcBef>
            <a:spcAft>
              <a:spcPct val="15000"/>
            </a:spcAft>
            <a:buChar char="••"/>
          </a:pPr>
          <a:r>
            <a:rPr lang="en-IN" sz="1200" kern="1200" dirty="0" smtClean="0"/>
            <a:t>Abdominal pain</a:t>
          </a:r>
          <a:endParaRPr lang="en-IN" sz="1200" kern="1200" dirty="0"/>
        </a:p>
        <a:p>
          <a:pPr marL="114300" lvl="1" indent="-114300" algn="l" defTabSz="533400">
            <a:lnSpc>
              <a:spcPct val="90000"/>
            </a:lnSpc>
            <a:spcBef>
              <a:spcPct val="0"/>
            </a:spcBef>
            <a:spcAft>
              <a:spcPct val="15000"/>
            </a:spcAft>
            <a:buChar char="••"/>
          </a:pPr>
          <a:r>
            <a:rPr lang="en-IN" sz="1200" kern="1200" dirty="0" smtClean="0"/>
            <a:t>Higher risk for: Infants and children (developing organs), Pregnant women, Elderly people</a:t>
          </a:r>
          <a:endParaRPr lang="en-IN" sz="1200" kern="1200" dirty="0"/>
        </a:p>
        <a:p>
          <a:pPr marL="114300" lvl="1" indent="-114300" algn="l" defTabSz="622300">
            <a:lnSpc>
              <a:spcPct val="90000"/>
            </a:lnSpc>
            <a:spcBef>
              <a:spcPct val="0"/>
            </a:spcBef>
            <a:spcAft>
              <a:spcPct val="15000"/>
            </a:spcAft>
            <a:buChar char="••"/>
          </a:pPr>
          <a:endParaRPr lang="en-IN" sz="1400" kern="1200" dirty="0"/>
        </a:p>
      </dsp:txBody>
      <dsp:txXfrm>
        <a:off x="3291839" y="194593"/>
        <a:ext cx="4353982" cy="1167556"/>
      </dsp:txXfrm>
    </dsp:sp>
    <dsp:sp modelId="{76358D85-A916-4F04-9C54-F652D3AD1984}">
      <dsp:nvSpPr>
        <dsp:cNvPr id="0" name=""/>
        <dsp:cNvSpPr/>
      </dsp:nvSpPr>
      <dsp:spPr>
        <a:xfrm>
          <a:off x="0" y="0"/>
          <a:ext cx="3291840" cy="1556742"/>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IN" sz="2000" b="1" kern="1200" dirty="0" smtClean="0"/>
            <a:t>Acute Health Effects:</a:t>
          </a:r>
        </a:p>
        <a:p>
          <a:pPr lvl="0" algn="l" defTabSz="889000">
            <a:lnSpc>
              <a:spcPct val="90000"/>
            </a:lnSpc>
            <a:spcBef>
              <a:spcPct val="0"/>
            </a:spcBef>
            <a:spcAft>
              <a:spcPct val="35000"/>
            </a:spcAft>
          </a:pPr>
          <a:r>
            <a:rPr lang="en-IN" sz="2000" b="1" kern="1200" dirty="0" smtClean="0"/>
            <a:t>(Short-Term Exposure)</a:t>
          </a:r>
          <a:endParaRPr lang="en-IN" sz="2000" b="1" kern="1200" dirty="0"/>
        </a:p>
      </dsp:txBody>
      <dsp:txXfrm>
        <a:off x="75994" y="75994"/>
        <a:ext cx="3139852" cy="1404754"/>
      </dsp:txXfrm>
    </dsp:sp>
    <dsp:sp modelId="{225CD9FA-267E-44B4-8094-84BE42D717CC}">
      <dsp:nvSpPr>
        <dsp:cNvPr id="0" name=""/>
        <dsp:cNvSpPr/>
      </dsp:nvSpPr>
      <dsp:spPr>
        <a:xfrm>
          <a:off x="3291839" y="1712416"/>
          <a:ext cx="4937760" cy="155674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IN" sz="1200" kern="1200" dirty="0" smtClean="0"/>
            <a:t>Cancer (carcinogenic potential of some pesticides)</a:t>
          </a:r>
          <a:endParaRPr lang="en-IN" sz="1200" kern="1200" dirty="0"/>
        </a:p>
        <a:p>
          <a:pPr marL="114300" lvl="1" indent="-114300" algn="l" defTabSz="533400">
            <a:lnSpc>
              <a:spcPct val="90000"/>
            </a:lnSpc>
            <a:spcBef>
              <a:spcPct val="0"/>
            </a:spcBef>
            <a:spcAft>
              <a:spcPct val="15000"/>
            </a:spcAft>
            <a:buChar char="••"/>
          </a:pPr>
          <a:r>
            <a:rPr lang="en-IN" sz="1200" kern="1200" dirty="0" smtClean="0"/>
            <a:t>Reproductive disorders (e.g., infertility, birth defects)</a:t>
          </a:r>
          <a:endParaRPr lang="en-IN" sz="1200" kern="1200" dirty="0"/>
        </a:p>
        <a:p>
          <a:pPr marL="114300" lvl="1" indent="-114300" algn="l" defTabSz="533400">
            <a:lnSpc>
              <a:spcPct val="90000"/>
            </a:lnSpc>
            <a:spcBef>
              <a:spcPct val="0"/>
            </a:spcBef>
            <a:spcAft>
              <a:spcPct val="15000"/>
            </a:spcAft>
            <a:buChar char="••"/>
          </a:pPr>
          <a:r>
            <a:rPr lang="en-IN" sz="1200" kern="1200" dirty="0" smtClean="0"/>
            <a:t>Hormonal imbalance (endocrine disruption)</a:t>
          </a:r>
          <a:endParaRPr lang="en-IN" sz="1200" kern="1200" dirty="0"/>
        </a:p>
        <a:p>
          <a:pPr marL="114300" lvl="1" indent="-114300" algn="l" defTabSz="533400">
            <a:lnSpc>
              <a:spcPct val="90000"/>
            </a:lnSpc>
            <a:spcBef>
              <a:spcPct val="0"/>
            </a:spcBef>
            <a:spcAft>
              <a:spcPct val="15000"/>
            </a:spcAft>
            <a:buChar char="••"/>
          </a:pPr>
          <a:r>
            <a:rPr lang="en-IN" sz="1200" kern="1200" dirty="0" smtClean="0"/>
            <a:t>Liver and kidney damage</a:t>
          </a:r>
          <a:endParaRPr lang="en-IN" sz="1200" kern="1200" dirty="0"/>
        </a:p>
        <a:p>
          <a:pPr marL="114300" lvl="1" indent="-114300" algn="l" defTabSz="533400">
            <a:lnSpc>
              <a:spcPct val="90000"/>
            </a:lnSpc>
            <a:spcBef>
              <a:spcPct val="0"/>
            </a:spcBef>
            <a:spcAft>
              <a:spcPct val="15000"/>
            </a:spcAft>
            <a:buChar char="••"/>
          </a:pPr>
          <a:r>
            <a:rPr lang="en-IN" sz="1200" kern="1200" dirty="0" smtClean="0"/>
            <a:t>Neurological disorders (e.g., Parkinson's, developmental delays)</a:t>
          </a:r>
          <a:endParaRPr lang="en-IN" sz="1200" kern="1200" dirty="0"/>
        </a:p>
      </dsp:txBody>
      <dsp:txXfrm>
        <a:off x="3291839" y="1907009"/>
        <a:ext cx="4353982" cy="1167556"/>
      </dsp:txXfrm>
    </dsp:sp>
    <dsp:sp modelId="{4FBF7715-955D-452A-932E-B48C131C9DD6}">
      <dsp:nvSpPr>
        <dsp:cNvPr id="0" name=""/>
        <dsp:cNvSpPr/>
      </dsp:nvSpPr>
      <dsp:spPr>
        <a:xfrm>
          <a:off x="0" y="1712416"/>
          <a:ext cx="3291840" cy="1556742"/>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IN" sz="2000" b="1" kern="1200" dirty="0" smtClean="0">
              <a:solidFill>
                <a:schemeClr val="tx1"/>
              </a:solidFill>
            </a:rPr>
            <a:t>Chronic Health Effects:</a:t>
          </a:r>
        </a:p>
        <a:p>
          <a:pPr lvl="0" algn="l" defTabSz="889000">
            <a:lnSpc>
              <a:spcPct val="90000"/>
            </a:lnSpc>
            <a:spcBef>
              <a:spcPct val="0"/>
            </a:spcBef>
            <a:spcAft>
              <a:spcPct val="35000"/>
            </a:spcAft>
          </a:pPr>
          <a:r>
            <a:rPr lang="en-IN" sz="2000" b="1" kern="1200" dirty="0" smtClean="0">
              <a:solidFill>
                <a:schemeClr val="tx1"/>
              </a:solidFill>
            </a:rPr>
            <a:t>(Long-Term Exposure)</a:t>
          </a:r>
          <a:endParaRPr lang="en-IN" sz="2000" b="1" kern="1200" dirty="0">
            <a:solidFill>
              <a:schemeClr val="tx1"/>
            </a:solidFill>
          </a:endParaRPr>
        </a:p>
      </dsp:txBody>
      <dsp:txXfrm>
        <a:off x="75994" y="1788410"/>
        <a:ext cx="3139852" cy="1404754"/>
      </dsp:txXfrm>
    </dsp:sp>
    <dsp:sp modelId="{1311A5D1-28DF-4B0A-B343-0457BE6BB6B1}">
      <dsp:nvSpPr>
        <dsp:cNvPr id="0" name=""/>
        <dsp:cNvSpPr/>
      </dsp:nvSpPr>
      <dsp:spPr>
        <a:xfrm>
          <a:off x="3291839" y="3424832"/>
          <a:ext cx="4937760" cy="155674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IN" sz="1200" kern="1200" dirty="0" smtClean="0"/>
            <a:t>Follow </a:t>
          </a:r>
          <a:r>
            <a:rPr lang="en-IN" sz="1200" b="1" kern="1200" dirty="0" smtClean="0"/>
            <a:t>MRL (Maximum Residue Limit)</a:t>
          </a:r>
          <a:r>
            <a:rPr lang="en-IN" sz="1200" kern="1200" dirty="0" smtClean="0"/>
            <a:t> guidelines of FSSAI</a:t>
          </a:r>
          <a:endParaRPr lang="en-IN" sz="1200" kern="1200" dirty="0"/>
        </a:p>
        <a:p>
          <a:pPr marL="114300" lvl="1" indent="-114300" algn="l" defTabSz="533400">
            <a:lnSpc>
              <a:spcPct val="90000"/>
            </a:lnSpc>
            <a:spcBef>
              <a:spcPct val="0"/>
            </a:spcBef>
            <a:spcAft>
              <a:spcPct val="15000"/>
            </a:spcAft>
            <a:buChar char="••"/>
          </a:pPr>
          <a:r>
            <a:rPr lang="en-IN" sz="1200" kern="1200" smtClean="0"/>
            <a:t>Promote </a:t>
          </a:r>
          <a:r>
            <a:rPr lang="en-IN" sz="1200" b="1" kern="1200" smtClean="0"/>
            <a:t>Good Agricultural Practices (GAP)</a:t>
          </a:r>
          <a:endParaRPr lang="en-IN" sz="1200" kern="1200"/>
        </a:p>
        <a:p>
          <a:pPr marL="114300" lvl="1" indent="-114300" algn="l" defTabSz="533400">
            <a:lnSpc>
              <a:spcPct val="90000"/>
            </a:lnSpc>
            <a:spcBef>
              <a:spcPct val="0"/>
            </a:spcBef>
            <a:spcAft>
              <a:spcPct val="15000"/>
            </a:spcAft>
            <a:buChar char="••"/>
          </a:pPr>
          <a:r>
            <a:rPr lang="en-IN" sz="1200" kern="1200" smtClean="0"/>
            <a:t>Wash, peel, and cook produce where possible</a:t>
          </a:r>
          <a:endParaRPr lang="en-IN" sz="1200" kern="1200"/>
        </a:p>
        <a:p>
          <a:pPr marL="114300" lvl="1" indent="-114300" algn="l" defTabSz="533400">
            <a:lnSpc>
              <a:spcPct val="90000"/>
            </a:lnSpc>
            <a:spcBef>
              <a:spcPct val="0"/>
            </a:spcBef>
            <a:spcAft>
              <a:spcPct val="15000"/>
            </a:spcAft>
            <a:buChar char="••"/>
          </a:pPr>
          <a:r>
            <a:rPr lang="en-IN" sz="1200" kern="1200" dirty="0" smtClean="0"/>
            <a:t>Monitor regularly through </a:t>
          </a:r>
          <a:r>
            <a:rPr lang="en-IN" sz="1200" b="1" kern="1200" dirty="0" smtClean="0"/>
            <a:t>residue testing</a:t>
          </a:r>
          <a:endParaRPr lang="en-IN" sz="1200" kern="1200" dirty="0"/>
        </a:p>
      </dsp:txBody>
      <dsp:txXfrm>
        <a:off x="3291839" y="3619425"/>
        <a:ext cx="4353982" cy="1167556"/>
      </dsp:txXfrm>
    </dsp:sp>
    <dsp:sp modelId="{8363AF23-B881-43F5-82D0-423820C1054C}">
      <dsp:nvSpPr>
        <dsp:cNvPr id="0" name=""/>
        <dsp:cNvSpPr/>
      </dsp:nvSpPr>
      <dsp:spPr>
        <a:xfrm>
          <a:off x="0" y="3424832"/>
          <a:ext cx="3291840" cy="1556742"/>
        </a:xfrm>
        <a:prstGeom prst="round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IN" sz="2000" b="1" kern="1200" dirty="0" smtClean="0"/>
            <a:t>How to Reduce Risk:</a:t>
          </a:r>
          <a:endParaRPr lang="en-IN" sz="2000" b="1" kern="1200" dirty="0"/>
        </a:p>
      </dsp:txBody>
      <dsp:txXfrm>
        <a:off x="75994" y="3500826"/>
        <a:ext cx="3139852" cy="14047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434E8-D420-4762-8EDE-045D08B5ED2E}">
      <dsp:nvSpPr>
        <dsp:cNvPr id="0" name=""/>
        <dsp:cNvSpPr/>
      </dsp:nvSpPr>
      <dsp:spPr>
        <a:xfrm>
          <a:off x="147637" y="1587"/>
          <a:ext cx="2762249" cy="1657350"/>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N" sz="3200" b="1" kern="1200" dirty="0" smtClean="0">
              <a:effectLst>
                <a:outerShdw blurRad="38100" dist="38100" dir="2700000" algn="tl">
                  <a:srgbClr val="000000">
                    <a:alpha val="43137"/>
                  </a:srgbClr>
                </a:outerShdw>
              </a:effectLst>
              <a:latin typeface="+mn-lt"/>
            </a:rPr>
            <a:t>For Human Health</a:t>
          </a:r>
          <a:endParaRPr lang="en-IN" sz="3200" b="1" kern="1200" dirty="0">
            <a:effectLst>
              <a:outerShdw blurRad="38100" dist="38100" dir="2700000" algn="tl">
                <a:srgbClr val="000000">
                  <a:alpha val="43137"/>
                </a:srgbClr>
              </a:outerShdw>
            </a:effectLst>
            <a:latin typeface="+mn-lt"/>
          </a:endParaRPr>
        </a:p>
      </dsp:txBody>
      <dsp:txXfrm>
        <a:off x="147637" y="1587"/>
        <a:ext cx="2762249" cy="1657350"/>
      </dsp:txXfrm>
    </dsp:sp>
    <dsp:sp modelId="{098CFEC4-F05A-42A9-9085-671A6447B03F}">
      <dsp:nvSpPr>
        <dsp:cNvPr id="0" name=""/>
        <dsp:cNvSpPr/>
      </dsp:nvSpPr>
      <dsp:spPr>
        <a:xfrm>
          <a:off x="3186112" y="1587"/>
          <a:ext cx="2762249" cy="1657350"/>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N" sz="3200" b="1" kern="1200" dirty="0" smtClean="0">
              <a:effectLst>
                <a:outerShdw blurRad="38100" dist="38100" dir="2700000" algn="tl">
                  <a:srgbClr val="000000">
                    <a:alpha val="43137"/>
                  </a:srgbClr>
                </a:outerShdw>
              </a:effectLst>
            </a:rPr>
            <a:t>For Animal Health</a:t>
          </a:r>
          <a:endParaRPr lang="en-IN" sz="3200" b="1" kern="1200" dirty="0">
            <a:effectLst>
              <a:outerShdw blurRad="38100" dist="38100" dir="2700000" algn="tl">
                <a:srgbClr val="000000">
                  <a:alpha val="43137"/>
                </a:srgbClr>
              </a:outerShdw>
            </a:effectLst>
          </a:endParaRPr>
        </a:p>
      </dsp:txBody>
      <dsp:txXfrm>
        <a:off x="3186112" y="1587"/>
        <a:ext cx="2762249" cy="1657350"/>
      </dsp:txXfrm>
    </dsp:sp>
    <dsp:sp modelId="{D88CD340-FBA5-45E4-8C6C-4322BA18F575}">
      <dsp:nvSpPr>
        <dsp:cNvPr id="0" name=""/>
        <dsp:cNvSpPr/>
      </dsp:nvSpPr>
      <dsp:spPr>
        <a:xfrm>
          <a:off x="147637" y="1935162"/>
          <a:ext cx="2762249" cy="1657350"/>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N" sz="3200" b="1" kern="1200" dirty="0" smtClean="0">
              <a:effectLst>
                <a:outerShdw blurRad="38100" dist="38100" dir="2700000" algn="tl">
                  <a:srgbClr val="000000">
                    <a:alpha val="43137"/>
                  </a:srgbClr>
                </a:outerShdw>
              </a:effectLst>
            </a:rPr>
            <a:t>For the Environment</a:t>
          </a:r>
          <a:endParaRPr lang="en-IN" sz="3200" b="1" kern="1200" dirty="0">
            <a:effectLst>
              <a:outerShdw blurRad="38100" dist="38100" dir="2700000" algn="tl">
                <a:srgbClr val="000000">
                  <a:alpha val="43137"/>
                </a:srgbClr>
              </a:outerShdw>
            </a:effectLst>
          </a:endParaRPr>
        </a:p>
      </dsp:txBody>
      <dsp:txXfrm>
        <a:off x="147637" y="1935162"/>
        <a:ext cx="2762249" cy="1657350"/>
      </dsp:txXfrm>
    </dsp:sp>
    <dsp:sp modelId="{CEC9500A-D190-46AD-84D8-971B1FE2FF14}">
      <dsp:nvSpPr>
        <dsp:cNvPr id="0" name=""/>
        <dsp:cNvSpPr/>
      </dsp:nvSpPr>
      <dsp:spPr>
        <a:xfrm>
          <a:off x="3186112" y="1935162"/>
          <a:ext cx="2762249" cy="165735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effectLst>
                <a:outerShdw blurRad="38100" dist="38100" dir="2700000" algn="tl">
                  <a:srgbClr val="000000">
                    <a:alpha val="43137"/>
                  </a:srgbClr>
                </a:outerShdw>
              </a:effectLst>
            </a:rPr>
            <a:t>For Regulatory and Trade Compliance</a:t>
          </a:r>
          <a:endParaRPr lang="en-IN" sz="3200" b="1" kern="1200" dirty="0">
            <a:effectLst>
              <a:outerShdw blurRad="38100" dist="38100" dir="2700000" algn="tl">
                <a:srgbClr val="000000">
                  <a:alpha val="43137"/>
                </a:srgbClr>
              </a:outerShdw>
            </a:effectLst>
          </a:endParaRPr>
        </a:p>
      </dsp:txBody>
      <dsp:txXfrm>
        <a:off x="3186112" y="1935162"/>
        <a:ext cx="2762249" cy="16573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7E4E8-F7FD-4E4C-B700-D86209E7E922}">
      <dsp:nvSpPr>
        <dsp:cNvPr id="0" name=""/>
        <dsp:cNvSpPr/>
      </dsp:nvSpPr>
      <dsp:spPr>
        <a:xfrm>
          <a:off x="0" y="0"/>
          <a:ext cx="6583680" cy="128908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IN" sz="1100" b="1" kern="1200" dirty="0" smtClean="0"/>
            <a:t>For Human Health </a:t>
          </a:r>
        </a:p>
        <a:p>
          <a:pPr lvl="0" algn="l" defTabSz="488950">
            <a:lnSpc>
              <a:spcPct val="90000"/>
            </a:lnSpc>
            <a:spcBef>
              <a:spcPct val="0"/>
            </a:spcBef>
            <a:spcAft>
              <a:spcPct val="35000"/>
            </a:spcAft>
          </a:pPr>
          <a:r>
            <a:rPr lang="en-US" sz="900" b="1" kern="1200" dirty="0" smtClean="0"/>
            <a:t>Food Safety Assurance: </a:t>
          </a:r>
          <a:r>
            <a:rPr lang="en-US" sz="900" kern="1200" dirty="0" smtClean="0"/>
            <a:t>Residue testing ensures that fruits, vegetables, grains, milk, meat, and other food products are safe for consumption and within regulatory limits.
</a:t>
          </a:r>
          <a:r>
            <a:rPr lang="en-US" sz="900" b="1" kern="1200" dirty="0" smtClean="0"/>
            <a:t>Preventing Health Hazards: </a:t>
          </a:r>
          <a:r>
            <a:rPr lang="en-US" sz="900" kern="1200" dirty="0" smtClean="0"/>
            <a:t>Excess pesticide residues are linked to acute poisoning, hormonal disruption, neurological issues, reproductive problems, and long-term illnesses such as cancer.
</a:t>
          </a:r>
          <a:r>
            <a:rPr lang="en-US" sz="900" b="1" kern="1200" dirty="0" smtClean="0"/>
            <a:t>Consumer Confidence: </a:t>
          </a:r>
          <a:r>
            <a:rPr lang="en-US" sz="900" kern="1200" dirty="0" smtClean="0"/>
            <a:t>Testing builds trust among consumers by guaranteeing that the food they eat is safe and of high quality.</a:t>
          </a:r>
          <a:endParaRPr lang="en-IN" sz="900" kern="1200" dirty="0"/>
        </a:p>
      </dsp:txBody>
      <dsp:txXfrm>
        <a:off x="37756" y="37756"/>
        <a:ext cx="5083732" cy="1213569"/>
      </dsp:txXfrm>
    </dsp:sp>
    <dsp:sp modelId="{D1BD2D41-233D-4753-A115-4DA03950D003}">
      <dsp:nvSpPr>
        <dsp:cNvPr id="0" name=""/>
        <dsp:cNvSpPr/>
      </dsp:nvSpPr>
      <dsp:spPr>
        <a:xfrm>
          <a:off x="551383" y="1523460"/>
          <a:ext cx="6583680" cy="128908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IN" sz="1200" b="1" kern="1200" dirty="0" smtClean="0"/>
            <a:t>For Animal Health</a:t>
          </a:r>
          <a:r>
            <a:rPr lang="en-IN" sz="1200" kern="1200" dirty="0" smtClean="0"/>
            <a:t> </a:t>
          </a:r>
        </a:p>
        <a:p>
          <a:pPr lvl="0" algn="l" defTabSz="533400">
            <a:lnSpc>
              <a:spcPct val="90000"/>
            </a:lnSpc>
            <a:spcBef>
              <a:spcPct val="0"/>
            </a:spcBef>
            <a:spcAft>
              <a:spcPct val="35000"/>
            </a:spcAft>
          </a:pPr>
          <a:r>
            <a:rPr lang="en-US" sz="900" b="1" kern="1200" dirty="0" smtClean="0"/>
            <a:t>Feed Safety: </a:t>
          </a:r>
          <a:r>
            <a:rPr lang="en-US" sz="900" kern="1200" dirty="0" smtClean="0"/>
            <a:t>Animals often consume feed, fodder, or water that may contain pesticide residues. Testing ensures the safety of animal diets.
</a:t>
          </a:r>
          <a:r>
            <a:rPr lang="en-US" sz="900" b="1" kern="1200" dirty="0" smtClean="0"/>
            <a:t>Preventing Bioaccumulation: </a:t>
          </a:r>
          <a:r>
            <a:rPr lang="en-US" sz="900" kern="1200" dirty="0" smtClean="0"/>
            <a:t>Residues can accumulate in animal tissues, milk, eggs, or meat, eventually entering the human food chain.
</a:t>
          </a:r>
          <a:r>
            <a:rPr lang="en-US" sz="900" b="1" kern="1200" dirty="0" smtClean="0"/>
            <a:t>Protecting Livestock Productivity: </a:t>
          </a:r>
          <a:r>
            <a:rPr lang="en-US" sz="900" kern="1200" dirty="0" smtClean="0"/>
            <a:t>Healthy livestock free from harmful pesticide exposure lead to better productivity and safer animal-derived products.</a:t>
          </a:r>
          <a:endParaRPr lang="en-IN" sz="900" kern="1200" dirty="0"/>
        </a:p>
      </dsp:txBody>
      <dsp:txXfrm>
        <a:off x="589139" y="1561216"/>
        <a:ext cx="5118881" cy="1213569"/>
      </dsp:txXfrm>
    </dsp:sp>
    <dsp:sp modelId="{B44612F0-D175-431B-9CDE-65673D2B52E4}">
      <dsp:nvSpPr>
        <dsp:cNvPr id="0" name=""/>
        <dsp:cNvSpPr/>
      </dsp:nvSpPr>
      <dsp:spPr>
        <a:xfrm>
          <a:off x="1094536" y="3046920"/>
          <a:ext cx="6583680" cy="128908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IN" sz="1100" b="1" kern="1200" dirty="0" smtClean="0"/>
            <a:t>For the Environment : </a:t>
          </a:r>
        </a:p>
        <a:p>
          <a:pPr lvl="0" algn="l" defTabSz="488950">
            <a:lnSpc>
              <a:spcPct val="90000"/>
            </a:lnSpc>
            <a:spcBef>
              <a:spcPct val="0"/>
            </a:spcBef>
            <a:spcAft>
              <a:spcPct val="35000"/>
            </a:spcAft>
          </a:pPr>
          <a:r>
            <a:rPr lang="en-IN" sz="900" b="1" kern="1200" dirty="0" smtClean="0"/>
            <a:t>Soil and Water Protection: </a:t>
          </a:r>
          <a:r>
            <a:rPr lang="en-IN" sz="900" kern="1200" dirty="0" smtClean="0"/>
            <a:t>Residue testing helps monitor contamination in soil, groundwater, rivers, and lakes, preventing long-term ecosystem damage.
</a:t>
          </a:r>
          <a:r>
            <a:rPr lang="en-IN" sz="900" b="1" kern="1200" dirty="0" smtClean="0"/>
            <a:t>Biodiversity Conservation: </a:t>
          </a:r>
          <a:r>
            <a:rPr lang="en-IN" sz="900" kern="1200" dirty="0" smtClean="0"/>
            <a:t>Pesticides can harm non-target organisms such as bees, birds, fish, and beneficial insects. Testing reduces risks to biodiversity.
</a:t>
          </a:r>
          <a:r>
            <a:rPr lang="en-IN" sz="900" b="1" kern="1200" dirty="0" smtClean="0"/>
            <a:t>Sustainable Agriculture: </a:t>
          </a:r>
          <a:r>
            <a:rPr lang="en-IN" sz="900" kern="1200" dirty="0" smtClean="0"/>
            <a:t>Regular monitoring encourages responsible pesticide use, supporting eco-friendly and sustainable farming practices</a:t>
          </a:r>
          <a:r>
            <a:rPr lang="en-IN" sz="1000" kern="1200" dirty="0" smtClean="0"/>
            <a:t>.</a:t>
          </a:r>
          <a:endParaRPr lang="en-IN" sz="1000" kern="1200" dirty="0"/>
        </a:p>
      </dsp:txBody>
      <dsp:txXfrm>
        <a:off x="1132292" y="3084676"/>
        <a:ext cx="5127111" cy="1213569"/>
      </dsp:txXfrm>
    </dsp:sp>
    <dsp:sp modelId="{E6179B40-D00F-4D21-847F-1C2A2C618676}">
      <dsp:nvSpPr>
        <dsp:cNvPr id="0" name=""/>
        <dsp:cNvSpPr/>
      </dsp:nvSpPr>
      <dsp:spPr>
        <a:xfrm>
          <a:off x="1645920" y="4570381"/>
          <a:ext cx="6583680" cy="128908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b="1" kern="1200" dirty="0" smtClean="0"/>
            <a:t>For Regulatory and Trade Compliance: </a:t>
          </a:r>
        </a:p>
        <a:p>
          <a:pPr lvl="0" algn="l" defTabSz="488950">
            <a:lnSpc>
              <a:spcPct val="90000"/>
            </a:lnSpc>
            <a:spcBef>
              <a:spcPct val="0"/>
            </a:spcBef>
            <a:spcAft>
              <a:spcPct val="35000"/>
            </a:spcAft>
          </a:pPr>
          <a:r>
            <a:rPr lang="en-US" sz="900" b="1" kern="1200" dirty="0" smtClean="0"/>
            <a:t>Legal Requirements: </a:t>
          </a:r>
          <a:r>
            <a:rPr lang="en-US" sz="900" kern="1200" dirty="0" smtClean="0"/>
            <a:t>National and international food safety authorities (such as FSSAI, EU, Codex, and USFDA) set Maximum Residue Limits (MRLs). Testing ensures compliance with these standards.
</a:t>
          </a:r>
          <a:r>
            <a:rPr lang="en-US" sz="900" b="1" kern="1200" dirty="0" smtClean="0"/>
            <a:t>Facilitating Export and Trade: </a:t>
          </a:r>
          <a:r>
            <a:rPr lang="en-US" sz="900" kern="1200" dirty="0" smtClean="0"/>
            <a:t>Agricultural exports must meet strict residue regulations. Testing helps farmers and producers access global markets without rejection.</a:t>
          </a:r>
          <a:endParaRPr lang="en-IN" sz="900" kern="1200" dirty="0"/>
        </a:p>
      </dsp:txBody>
      <dsp:txXfrm>
        <a:off x="1683676" y="4608137"/>
        <a:ext cx="5118881" cy="1213569"/>
      </dsp:txXfrm>
    </dsp:sp>
    <dsp:sp modelId="{7D90F2DB-857B-4511-8D0D-4F88064B6B1F}">
      <dsp:nvSpPr>
        <dsp:cNvPr id="0" name=""/>
        <dsp:cNvSpPr/>
      </dsp:nvSpPr>
      <dsp:spPr>
        <a:xfrm>
          <a:off x="5745776" y="987319"/>
          <a:ext cx="837903" cy="83790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IN" sz="3600" kern="1200"/>
        </a:p>
      </dsp:txBody>
      <dsp:txXfrm>
        <a:off x="5934304" y="987319"/>
        <a:ext cx="460847" cy="630522"/>
      </dsp:txXfrm>
    </dsp:sp>
    <dsp:sp modelId="{D4DC5C88-1AEE-41FD-885E-3628B19E2D41}">
      <dsp:nvSpPr>
        <dsp:cNvPr id="0" name=""/>
        <dsp:cNvSpPr/>
      </dsp:nvSpPr>
      <dsp:spPr>
        <a:xfrm>
          <a:off x="6297159" y="2510779"/>
          <a:ext cx="837903" cy="83790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IN" sz="3600" kern="1200"/>
        </a:p>
      </dsp:txBody>
      <dsp:txXfrm>
        <a:off x="6485687" y="2510779"/>
        <a:ext cx="460847" cy="630522"/>
      </dsp:txXfrm>
    </dsp:sp>
    <dsp:sp modelId="{BEA20080-E5CD-416D-BAB7-9D41CD7EF5AB}">
      <dsp:nvSpPr>
        <dsp:cNvPr id="0" name=""/>
        <dsp:cNvSpPr/>
      </dsp:nvSpPr>
      <dsp:spPr>
        <a:xfrm>
          <a:off x="6840313" y="4034240"/>
          <a:ext cx="837903" cy="83790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IN" sz="3600" kern="1200"/>
        </a:p>
      </dsp:txBody>
      <dsp:txXfrm>
        <a:off x="7028841" y="4034240"/>
        <a:ext cx="460847" cy="6305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13CA7-C28C-44BD-8A19-9D5314562BD5}">
      <dsp:nvSpPr>
        <dsp:cNvPr id="0" name=""/>
        <dsp:cNvSpPr/>
      </dsp:nvSpPr>
      <dsp:spPr>
        <a:xfrm>
          <a:off x="0" y="0"/>
          <a:ext cx="6995160" cy="145970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smtClean="0"/>
            <a:t>Sample Receipt and Storage:</a:t>
          </a:r>
        </a:p>
        <a:p>
          <a:pPr lvl="0" algn="l" defTabSz="622300">
            <a:lnSpc>
              <a:spcPct val="90000"/>
            </a:lnSpc>
            <a:spcBef>
              <a:spcPct val="0"/>
            </a:spcBef>
            <a:spcAft>
              <a:spcPct val="35000"/>
            </a:spcAft>
          </a:pPr>
          <a:r>
            <a:rPr lang="en-IN" sz="1200" kern="1200" dirty="0" smtClean="0"/>
            <a:t>Receive sample under chilled conditions (0–4°C).</a:t>
          </a:r>
        </a:p>
        <a:p>
          <a:pPr lvl="0" algn="l" defTabSz="622300">
            <a:lnSpc>
              <a:spcPct val="90000"/>
            </a:lnSpc>
            <a:spcBef>
              <a:spcPct val="0"/>
            </a:spcBef>
            <a:spcAft>
              <a:spcPct val="35000"/>
            </a:spcAft>
          </a:pPr>
          <a:r>
            <a:rPr lang="en-IN" sz="1200" kern="1200" dirty="0" smtClean="0"/>
            <a:t>Log sample in sample register.</a:t>
          </a:r>
        </a:p>
        <a:p>
          <a:pPr lvl="0" algn="l" defTabSz="622300">
            <a:lnSpc>
              <a:spcPct val="90000"/>
            </a:lnSpc>
            <a:spcBef>
              <a:spcPct val="0"/>
            </a:spcBef>
            <a:spcAft>
              <a:spcPct val="35000"/>
            </a:spcAft>
          </a:pPr>
          <a:r>
            <a:rPr lang="en-IN" sz="1200" kern="1200" dirty="0" smtClean="0"/>
            <a:t>Store perishable items in fridge; long-term in freezer (-20°C or lower).</a:t>
          </a:r>
          <a:endParaRPr lang="en-IN" sz="1400" b="1" kern="1200" dirty="0"/>
        </a:p>
      </dsp:txBody>
      <dsp:txXfrm>
        <a:off x="42753" y="42753"/>
        <a:ext cx="5420023" cy="1374200"/>
      </dsp:txXfrm>
    </dsp:sp>
    <dsp:sp modelId="{B5F587B8-D4CB-4EDD-8595-48C1E5572D94}">
      <dsp:nvSpPr>
        <dsp:cNvPr id="0" name=""/>
        <dsp:cNvSpPr/>
      </dsp:nvSpPr>
      <dsp:spPr>
        <a:xfrm>
          <a:off x="617219" y="1702990"/>
          <a:ext cx="6995160" cy="1459706"/>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smtClean="0"/>
            <a:t>Commination (Grinding/Blending)</a:t>
          </a:r>
        </a:p>
        <a:p>
          <a:pPr lvl="0" algn="l" defTabSz="622300">
            <a:lnSpc>
              <a:spcPct val="90000"/>
            </a:lnSpc>
            <a:spcBef>
              <a:spcPct val="0"/>
            </a:spcBef>
            <a:spcAft>
              <a:spcPct val="35000"/>
            </a:spcAft>
          </a:pPr>
          <a:r>
            <a:rPr lang="en-IN" sz="1200" kern="1200" dirty="0" smtClean="0"/>
            <a:t>Homogenize the entire laboratory sample to ensure even distribution of residues.</a:t>
          </a:r>
        </a:p>
        <a:p>
          <a:pPr lvl="0" algn="l" defTabSz="622300">
            <a:lnSpc>
              <a:spcPct val="90000"/>
            </a:lnSpc>
            <a:spcBef>
              <a:spcPct val="0"/>
            </a:spcBef>
            <a:spcAft>
              <a:spcPct val="35000"/>
            </a:spcAft>
          </a:pPr>
          <a:r>
            <a:rPr lang="en-IN" sz="1200" kern="1200" dirty="0" smtClean="0"/>
            <a:t>Use knife mills, blenders, or cryogenic grinding (for high-fat/freeze-sensitive samples).</a:t>
          </a:r>
        </a:p>
        <a:p>
          <a:pPr lvl="0" algn="l" defTabSz="622300">
            <a:lnSpc>
              <a:spcPct val="90000"/>
            </a:lnSpc>
            <a:spcBef>
              <a:spcPct val="0"/>
            </a:spcBef>
            <a:spcAft>
              <a:spcPct val="35000"/>
            </a:spcAft>
          </a:pPr>
          <a:r>
            <a:rPr lang="en-IN" sz="1200" kern="1200" dirty="0" smtClean="0"/>
            <a:t>Avoid contamination and heat build up during grinding.</a:t>
          </a:r>
          <a:endParaRPr lang="en-IN" sz="1200" kern="1200" dirty="0"/>
        </a:p>
      </dsp:txBody>
      <dsp:txXfrm>
        <a:off x="659972" y="1745743"/>
        <a:ext cx="5343624" cy="1374200"/>
      </dsp:txXfrm>
    </dsp:sp>
    <dsp:sp modelId="{366EF709-A1D1-4BFF-99E4-618AE58CFCC6}">
      <dsp:nvSpPr>
        <dsp:cNvPr id="0" name=""/>
        <dsp:cNvSpPr/>
      </dsp:nvSpPr>
      <dsp:spPr>
        <a:xfrm>
          <a:off x="1234439" y="3405981"/>
          <a:ext cx="6995160" cy="1459706"/>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smtClean="0"/>
            <a:t>Subsampling from Homogenate</a:t>
          </a:r>
        </a:p>
        <a:p>
          <a:pPr lvl="0" algn="l" defTabSz="622300">
            <a:lnSpc>
              <a:spcPct val="90000"/>
            </a:lnSpc>
            <a:spcBef>
              <a:spcPct val="0"/>
            </a:spcBef>
            <a:spcAft>
              <a:spcPct val="35000"/>
            </a:spcAft>
          </a:pPr>
          <a:r>
            <a:rPr lang="en-IN" sz="1200" kern="1200" dirty="0" smtClean="0"/>
            <a:t>Mix homogenized sample thoroughly before subsampling.</a:t>
          </a:r>
        </a:p>
        <a:p>
          <a:pPr lvl="0" algn="l" defTabSz="622300">
            <a:lnSpc>
              <a:spcPct val="90000"/>
            </a:lnSpc>
            <a:spcBef>
              <a:spcPct val="0"/>
            </a:spcBef>
            <a:spcAft>
              <a:spcPct val="35000"/>
            </a:spcAft>
          </a:pPr>
          <a:r>
            <a:rPr lang="en-IN" sz="1200" kern="1200" dirty="0" smtClean="0"/>
            <a:t>Weigh subsample (e.g., 10–15 g) into extraction tube.</a:t>
          </a:r>
        </a:p>
        <a:p>
          <a:pPr lvl="0" algn="l" defTabSz="622300">
            <a:lnSpc>
              <a:spcPct val="90000"/>
            </a:lnSpc>
            <a:spcBef>
              <a:spcPct val="0"/>
            </a:spcBef>
            <a:spcAft>
              <a:spcPct val="35000"/>
            </a:spcAft>
          </a:pPr>
          <a:r>
            <a:rPr lang="en-IN" sz="1200" kern="1200" dirty="0" smtClean="0"/>
            <a:t>Proceed immediately with QuEChERS or freeze until extraction.</a:t>
          </a:r>
          <a:endParaRPr lang="en-IN" sz="1200" kern="1200" dirty="0"/>
        </a:p>
      </dsp:txBody>
      <dsp:txXfrm>
        <a:off x="1277192" y="3448734"/>
        <a:ext cx="5343624" cy="1374200"/>
      </dsp:txXfrm>
    </dsp:sp>
    <dsp:sp modelId="{D1E7902E-6C4B-43EF-A71F-D84598CE920C}">
      <dsp:nvSpPr>
        <dsp:cNvPr id="0" name=""/>
        <dsp:cNvSpPr/>
      </dsp:nvSpPr>
      <dsp:spPr>
        <a:xfrm>
          <a:off x="6046350" y="1106944"/>
          <a:ext cx="948809" cy="948809"/>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IN" sz="3600" kern="1200"/>
        </a:p>
      </dsp:txBody>
      <dsp:txXfrm>
        <a:off x="6259832" y="1106944"/>
        <a:ext cx="521845" cy="713979"/>
      </dsp:txXfrm>
    </dsp:sp>
    <dsp:sp modelId="{4D7F17B9-3918-4190-8E18-61CA7C254384}">
      <dsp:nvSpPr>
        <dsp:cNvPr id="0" name=""/>
        <dsp:cNvSpPr/>
      </dsp:nvSpPr>
      <dsp:spPr>
        <a:xfrm>
          <a:off x="6663570" y="2800203"/>
          <a:ext cx="948809" cy="948809"/>
        </a:xfrm>
        <a:prstGeom prst="downArrow">
          <a:avLst>
            <a:gd name="adj1" fmla="val 55000"/>
            <a:gd name="adj2" fmla="val 45000"/>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IN" sz="3600" kern="1200"/>
        </a:p>
      </dsp:txBody>
      <dsp:txXfrm>
        <a:off x="6877052" y="2800203"/>
        <a:ext cx="521845" cy="7139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6D1F2-D078-4D74-9DEE-E01D011F3D97}">
      <dsp:nvSpPr>
        <dsp:cNvPr id="0" name=""/>
        <dsp:cNvSpPr/>
      </dsp:nvSpPr>
      <dsp:spPr>
        <a:xfrm rot="5400000">
          <a:off x="5373750" y="-2354544"/>
          <a:ext cx="444755" cy="5266944"/>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IN" sz="1300" kern="1200" dirty="0" smtClean="0"/>
            <a:t>The method is relatively fast compared to traditional extraction methods.</a:t>
          </a:r>
          <a:endParaRPr lang="en-IN" sz="1300" kern="1200" dirty="0"/>
        </a:p>
      </dsp:txBody>
      <dsp:txXfrm rot="-5400000">
        <a:off x="2962656" y="78261"/>
        <a:ext cx="5245233" cy="401333"/>
      </dsp:txXfrm>
    </dsp:sp>
    <dsp:sp modelId="{E6E8B1F7-CA62-4A9F-857D-2AA552FD2709}">
      <dsp:nvSpPr>
        <dsp:cNvPr id="0" name=""/>
        <dsp:cNvSpPr/>
      </dsp:nvSpPr>
      <dsp:spPr>
        <a:xfrm>
          <a:off x="0" y="954"/>
          <a:ext cx="2962656" cy="55594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l" defTabSz="1244600">
            <a:lnSpc>
              <a:spcPct val="90000"/>
            </a:lnSpc>
            <a:spcBef>
              <a:spcPct val="0"/>
            </a:spcBef>
            <a:spcAft>
              <a:spcPct val="35000"/>
            </a:spcAft>
          </a:pPr>
          <a:r>
            <a:rPr lang="en-IN" sz="2800" b="1" kern="1200" dirty="0" smtClean="0">
              <a:solidFill>
                <a:srgbClr val="FF0000"/>
              </a:solidFill>
              <a:effectLst>
                <a:outerShdw blurRad="38100" dist="38100" dir="2700000" algn="tl">
                  <a:srgbClr val="000000">
                    <a:alpha val="43137"/>
                  </a:srgbClr>
                </a:outerShdw>
              </a:effectLst>
            </a:rPr>
            <a:t>Qu</a:t>
          </a:r>
          <a:r>
            <a:rPr lang="en-IN" sz="2800" b="1" kern="1200" dirty="0" smtClean="0">
              <a:effectLst>
                <a:outerShdw blurRad="38100" dist="38100" dir="2700000" algn="tl">
                  <a:srgbClr val="000000">
                    <a:alpha val="43137"/>
                  </a:srgbClr>
                </a:outerShdw>
              </a:effectLst>
            </a:rPr>
            <a:t>ick</a:t>
          </a:r>
          <a:endParaRPr lang="en-IN" sz="2800" kern="1200" dirty="0"/>
        </a:p>
      </dsp:txBody>
      <dsp:txXfrm>
        <a:off x="27139" y="28093"/>
        <a:ext cx="2908378" cy="501666"/>
      </dsp:txXfrm>
    </dsp:sp>
    <dsp:sp modelId="{3B27F4D2-1D95-4102-9827-F6006BBD87DF}">
      <dsp:nvSpPr>
        <dsp:cNvPr id="0" name=""/>
        <dsp:cNvSpPr/>
      </dsp:nvSpPr>
      <dsp:spPr>
        <a:xfrm rot="5400000">
          <a:off x="5373750" y="-1770803"/>
          <a:ext cx="444755" cy="5266944"/>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IN" sz="1300" kern="1200" dirty="0" smtClean="0"/>
            <a:t>The procedure is straightforward and requires minimal equipment.</a:t>
          </a:r>
          <a:endParaRPr lang="en-IN" sz="1300" kern="1200" dirty="0"/>
        </a:p>
      </dsp:txBody>
      <dsp:txXfrm rot="-5400000">
        <a:off x="2962656" y="662002"/>
        <a:ext cx="5245233" cy="401333"/>
      </dsp:txXfrm>
    </dsp:sp>
    <dsp:sp modelId="{C1DD659C-7136-4472-A051-EFC00E0A8909}">
      <dsp:nvSpPr>
        <dsp:cNvPr id="0" name=""/>
        <dsp:cNvSpPr/>
      </dsp:nvSpPr>
      <dsp:spPr>
        <a:xfrm>
          <a:off x="0" y="645533"/>
          <a:ext cx="2962656" cy="55594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l" defTabSz="1244600">
            <a:lnSpc>
              <a:spcPct val="90000"/>
            </a:lnSpc>
            <a:spcBef>
              <a:spcPct val="0"/>
            </a:spcBef>
            <a:spcAft>
              <a:spcPct val="35000"/>
            </a:spcAft>
          </a:pPr>
          <a:r>
            <a:rPr lang="en-IN" sz="2800" b="1" kern="1200" dirty="0" smtClean="0">
              <a:solidFill>
                <a:srgbClr val="FF0000"/>
              </a:solidFill>
              <a:effectLst>
                <a:outerShdw blurRad="38100" dist="38100" dir="2700000" algn="tl">
                  <a:srgbClr val="000000">
                    <a:alpha val="43137"/>
                  </a:srgbClr>
                </a:outerShdw>
              </a:effectLst>
            </a:rPr>
            <a:t>E</a:t>
          </a:r>
          <a:r>
            <a:rPr lang="en-IN" sz="2800" b="1" kern="1200" dirty="0" smtClean="0">
              <a:effectLst>
                <a:outerShdw blurRad="38100" dist="38100" dir="2700000" algn="tl">
                  <a:srgbClr val="000000">
                    <a:alpha val="43137"/>
                  </a:srgbClr>
                </a:outerShdw>
              </a:effectLst>
            </a:rPr>
            <a:t>asy</a:t>
          </a:r>
          <a:endParaRPr lang="en-IN" sz="2800" kern="1200" dirty="0"/>
        </a:p>
      </dsp:txBody>
      <dsp:txXfrm>
        <a:off x="27139" y="672672"/>
        <a:ext cx="2908378" cy="501666"/>
      </dsp:txXfrm>
    </dsp:sp>
    <dsp:sp modelId="{03632076-F891-473B-AE67-B6C4CDDDF575}">
      <dsp:nvSpPr>
        <dsp:cNvPr id="0" name=""/>
        <dsp:cNvSpPr/>
      </dsp:nvSpPr>
      <dsp:spPr>
        <a:xfrm rot="5400000">
          <a:off x="5373750" y="-1187061"/>
          <a:ext cx="444755" cy="5266944"/>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IN" sz="1300" kern="1200" dirty="0" smtClean="0"/>
            <a:t>The cost of materials is relatively low.</a:t>
          </a:r>
          <a:endParaRPr lang="en-IN" sz="1300" kern="1200" dirty="0"/>
        </a:p>
      </dsp:txBody>
      <dsp:txXfrm rot="-5400000">
        <a:off x="2962656" y="1245744"/>
        <a:ext cx="5245233" cy="401333"/>
      </dsp:txXfrm>
    </dsp:sp>
    <dsp:sp modelId="{B8A293BE-B8A8-4BB3-86C0-250B77F3BC2C}">
      <dsp:nvSpPr>
        <dsp:cNvPr id="0" name=""/>
        <dsp:cNvSpPr/>
      </dsp:nvSpPr>
      <dsp:spPr>
        <a:xfrm>
          <a:off x="0" y="1168438"/>
          <a:ext cx="2962656" cy="55594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l" defTabSz="1244600">
            <a:lnSpc>
              <a:spcPct val="90000"/>
            </a:lnSpc>
            <a:spcBef>
              <a:spcPct val="0"/>
            </a:spcBef>
            <a:spcAft>
              <a:spcPct val="35000"/>
            </a:spcAft>
          </a:pPr>
          <a:r>
            <a:rPr lang="en-IN" sz="2800" b="1" kern="1200" dirty="0" smtClean="0">
              <a:solidFill>
                <a:srgbClr val="FF0000"/>
              </a:solidFill>
              <a:effectLst>
                <a:outerShdw blurRad="38100" dist="38100" dir="2700000" algn="tl">
                  <a:srgbClr val="000000">
                    <a:alpha val="43137"/>
                  </a:srgbClr>
                </a:outerShdw>
              </a:effectLst>
            </a:rPr>
            <a:t>Ch</a:t>
          </a:r>
          <a:r>
            <a:rPr lang="en-IN" sz="2800" b="1" kern="1200" dirty="0" smtClean="0">
              <a:effectLst>
                <a:outerShdw blurRad="38100" dist="38100" dir="2700000" algn="tl">
                  <a:srgbClr val="000000">
                    <a:alpha val="43137"/>
                  </a:srgbClr>
                </a:outerShdw>
              </a:effectLst>
            </a:rPr>
            <a:t>eap</a:t>
          </a:r>
          <a:endParaRPr lang="en-IN" sz="2800" kern="1200" dirty="0"/>
        </a:p>
      </dsp:txBody>
      <dsp:txXfrm>
        <a:off x="27139" y="1195577"/>
        <a:ext cx="2908378" cy="501666"/>
      </dsp:txXfrm>
    </dsp:sp>
    <dsp:sp modelId="{19720CE3-33C2-4073-B916-2C15955F223A}">
      <dsp:nvSpPr>
        <dsp:cNvPr id="0" name=""/>
        <dsp:cNvSpPr/>
      </dsp:nvSpPr>
      <dsp:spPr>
        <a:xfrm rot="5400000">
          <a:off x="5373750" y="-603319"/>
          <a:ext cx="444755" cy="5266944"/>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IN" sz="1300" kern="1200" dirty="0" smtClean="0"/>
            <a:t>The method provides efficient extraction and clean-up of target analytes.</a:t>
          </a:r>
          <a:endParaRPr lang="en-IN" sz="1300" kern="1200" dirty="0"/>
        </a:p>
      </dsp:txBody>
      <dsp:txXfrm rot="-5400000">
        <a:off x="2962656" y="1829486"/>
        <a:ext cx="5245233" cy="401333"/>
      </dsp:txXfrm>
    </dsp:sp>
    <dsp:sp modelId="{AC8847AB-DEEF-4874-860F-4EF82B3CDEC6}">
      <dsp:nvSpPr>
        <dsp:cNvPr id="0" name=""/>
        <dsp:cNvSpPr/>
      </dsp:nvSpPr>
      <dsp:spPr>
        <a:xfrm>
          <a:off x="0" y="1752180"/>
          <a:ext cx="2962656" cy="55594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l" defTabSz="1244600">
            <a:lnSpc>
              <a:spcPct val="90000"/>
            </a:lnSpc>
            <a:spcBef>
              <a:spcPct val="0"/>
            </a:spcBef>
            <a:spcAft>
              <a:spcPct val="35000"/>
            </a:spcAft>
          </a:pPr>
          <a:r>
            <a:rPr lang="en-IN" sz="2800" b="1" kern="1200" dirty="0" smtClean="0">
              <a:solidFill>
                <a:srgbClr val="FF0000"/>
              </a:solidFill>
              <a:effectLst>
                <a:outerShdw blurRad="38100" dist="38100" dir="2700000" algn="tl">
                  <a:srgbClr val="000000">
                    <a:alpha val="43137"/>
                  </a:srgbClr>
                </a:outerShdw>
              </a:effectLst>
            </a:rPr>
            <a:t>E</a:t>
          </a:r>
          <a:r>
            <a:rPr lang="en-IN" sz="2800" b="1" kern="1200" dirty="0" smtClean="0">
              <a:effectLst>
                <a:outerShdw blurRad="38100" dist="38100" dir="2700000" algn="tl">
                  <a:srgbClr val="000000">
                    <a:alpha val="43137"/>
                  </a:srgbClr>
                </a:outerShdw>
              </a:effectLst>
            </a:rPr>
            <a:t>ffective</a:t>
          </a:r>
          <a:endParaRPr lang="en-IN" sz="2800" kern="1200" dirty="0"/>
        </a:p>
      </dsp:txBody>
      <dsp:txXfrm>
        <a:off x="27139" y="1779319"/>
        <a:ext cx="2908378" cy="501666"/>
      </dsp:txXfrm>
    </dsp:sp>
    <dsp:sp modelId="{EE23B732-FC5E-4186-BAC8-1E51488D4D0B}">
      <dsp:nvSpPr>
        <dsp:cNvPr id="0" name=""/>
        <dsp:cNvSpPr/>
      </dsp:nvSpPr>
      <dsp:spPr>
        <a:xfrm rot="5400000">
          <a:off x="5373750" y="-19577"/>
          <a:ext cx="444755" cy="5266944"/>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IN" sz="1300" kern="1200" dirty="0" smtClean="0"/>
            <a:t>The method is robust and can be adapted for various sample types.</a:t>
          </a:r>
          <a:endParaRPr lang="en-IN" sz="1300" kern="1200" dirty="0"/>
        </a:p>
      </dsp:txBody>
      <dsp:txXfrm rot="-5400000">
        <a:off x="2962656" y="2413228"/>
        <a:ext cx="5245233" cy="401333"/>
      </dsp:txXfrm>
    </dsp:sp>
    <dsp:sp modelId="{B17A9B9F-CC82-4B58-901E-D903D8CFAAA9}">
      <dsp:nvSpPr>
        <dsp:cNvPr id="0" name=""/>
        <dsp:cNvSpPr/>
      </dsp:nvSpPr>
      <dsp:spPr>
        <a:xfrm>
          <a:off x="0" y="2335921"/>
          <a:ext cx="2962656" cy="55594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l" defTabSz="1244600">
            <a:lnSpc>
              <a:spcPct val="90000"/>
            </a:lnSpc>
            <a:spcBef>
              <a:spcPct val="0"/>
            </a:spcBef>
            <a:spcAft>
              <a:spcPct val="35000"/>
            </a:spcAft>
          </a:pPr>
          <a:r>
            <a:rPr lang="en-IN" sz="2800" b="1" kern="1200" dirty="0" smtClean="0">
              <a:solidFill>
                <a:srgbClr val="FF0000"/>
              </a:solidFill>
              <a:effectLst>
                <a:outerShdw blurRad="38100" dist="38100" dir="2700000" algn="tl">
                  <a:srgbClr val="000000">
                    <a:alpha val="43137"/>
                  </a:srgbClr>
                </a:outerShdw>
              </a:effectLst>
            </a:rPr>
            <a:t>R</a:t>
          </a:r>
          <a:r>
            <a:rPr lang="en-IN" sz="2800" b="1" kern="1200" dirty="0" smtClean="0">
              <a:effectLst>
                <a:outerShdw blurRad="38100" dist="38100" dir="2700000" algn="tl">
                  <a:srgbClr val="000000">
                    <a:alpha val="43137"/>
                  </a:srgbClr>
                </a:outerShdw>
              </a:effectLst>
            </a:rPr>
            <a:t>ugged</a:t>
          </a:r>
          <a:endParaRPr lang="en-IN" sz="2800" kern="1200" dirty="0"/>
        </a:p>
      </dsp:txBody>
      <dsp:txXfrm>
        <a:off x="27139" y="2363060"/>
        <a:ext cx="2908378" cy="501666"/>
      </dsp:txXfrm>
    </dsp:sp>
    <dsp:sp modelId="{A5DB6F66-10FF-4427-9559-4F1590D2B0B4}">
      <dsp:nvSpPr>
        <dsp:cNvPr id="0" name=""/>
        <dsp:cNvSpPr/>
      </dsp:nvSpPr>
      <dsp:spPr>
        <a:xfrm rot="5400000">
          <a:off x="5373750" y="564163"/>
          <a:ext cx="444755" cy="5266944"/>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IN" sz="1300" kern="1200" dirty="0" smtClean="0"/>
            <a:t>The method uses relatively safe solvents and reagents. </a:t>
          </a:r>
          <a:endParaRPr lang="en-IN" sz="1300" kern="1200" dirty="0"/>
        </a:p>
      </dsp:txBody>
      <dsp:txXfrm rot="-5400000">
        <a:off x="2962656" y="2996969"/>
        <a:ext cx="5245233" cy="401333"/>
      </dsp:txXfrm>
    </dsp:sp>
    <dsp:sp modelId="{4F50BB60-E065-4C96-9FEB-11C694CB9353}">
      <dsp:nvSpPr>
        <dsp:cNvPr id="0" name=""/>
        <dsp:cNvSpPr/>
      </dsp:nvSpPr>
      <dsp:spPr>
        <a:xfrm>
          <a:off x="0" y="2919663"/>
          <a:ext cx="2962656" cy="55594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l" defTabSz="1244600">
            <a:lnSpc>
              <a:spcPct val="90000"/>
            </a:lnSpc>
            <a:spcBef>
              <a:spcPct val="0"/>
            </a:spcBef>
            <a:spcAft>
              <a:spcPct val="35000"/>
            </a:spcAft>
          </a:pPr>
          <a:r>
            <a:rPr lang="en-IN" sz="2800" b="1" kern="1200" dirty="0" smtClean="0">
              <a:solidFill>
                <a:srgbClr val="FF0000"/>
              </a:solidFill>
              <a:effectLst>
                <a:outerShdw blurRad="38100" dist="38100" dir="2700000" algn="tl">
                  <a:srgbClr val="000000">
                    <a:alpha val="43137"/>
                  </a:srgbClr>
                </a:outerShdw>
              </a:effectLst>
            </a:rPr>
            <a:t>S</a:t>
          </a:r>
          <a:r>
            <a:rPr lang="en-IN" sz="2800" b="1" kern="1200" dirty="0" smtClean="0">
              <a:effectLst>
                <a:outerShdw blurRad="38100" dist="38100" dir="2700000" algn="tl">
                  <a:srgbClr val="000000">
                    <a:alpha val="43137"/>
                  </a:srgbClr>
                </a:outerShdw>
              </a:effectLst>
            </a:rPr>
            <a:t>afe</a:t>
          </a:r>
          <a:endParaRPr lang="en-IN" sz="2800" kern="1200" dirty="0"/>
        </a:p>
      </dsp:txBody>
      <dsp:txXfrm>
        <a:off x="27139" y="2946802"/>
        <a:ext cx="2908378" cy="50166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52247D-E082-4C07-9ADF-590C1C604D7C}" type="datetimeFigureOut">
              <a:rPr lang="en-IN" smtClean="0"/>
              <a:t>22-08-2025</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FBD4A1-A97A-4D08-AD54-5540C5B7CDF8}" type="slidenum">
              <a:rPr lang="en-IN" smtClean="0"/>
              <a:t>‹#›</a:t>
            </a:fld>
            <a:endParaRPr lang="en-IN"/>
          </a:p>
        </p:txBody>
      </p:sp>
    </p:spTree>
    <p:extLst>
      <p:ext uri="{BB962C8B-B14F-4D97-AF65-F5344CB8AC3E}">
        <p14:creationId xmlns:p14="http://schemas.microsoft.com/office/powerpoint/2010/main" val="182386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4FBD4A1-A97A-4D08-AD54-5540C5B7CDF8}" type="slidenum">
              <a:rPr lang="en-IN" smtClean="0"/>
              <a:t>1</a:t>
            </a:fld>
            <a:endParaRPr lang="en-IN" dirty="0"/>
          </a:p>
        </p:txBody>
      </p:sp>
    </p:spTree>
    <p:extLst>
      <p:ext uri="{BB962C8B-B14F-4D97-AF65-F5344CB8AC3E}">
        <p14:creationId xmlns:p14="http://schemas.microsoft.com/office/powerpoint/2010/main" val="245119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4FBD4A1-A97A-4D08-AD54-5540C5B7CDF8}" type="slidenum">
              <a:rPr lang="en-IN" smtClean="0"/>
              <a:t>2</a:t>
            </a:fld>
            <a:endParaRPr lang="en-IN" dirty="0"/>
          </a:p>
        </p:txBody>
      </p:sp>
    </p:spTree>
    <p:extLst>
      <p:ext uri="{BB962C8B-B14F-4D97-AF65-F5344CB8AC3E}">
        <p14:creationId xmlns:p14="http://schemas.microsoft.com/office/powerpoint/2010/main" val="381144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0699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65675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4809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3073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705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5BCAD085-E8A6-8845-BD4E-CB4CCA059FC4}" type="datetimeFigureOut">
              <a:rPr lang="en-US" smtClean="0"/>
              <a:t>8/22/2025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0587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5BCAD085-E8A6-8845-BD4E-CB4CCA059FC4}" type="datetimeFigureOut">
              <a:rPr lang="en-US" smtClean="0"/>
              <a:t>8/22/2025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9221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5BCAD085-E8A6-8845-BD4E-CB4CCA059FC4}" type="datetimeFigureOut">
              <a:rPr lang="en-US" smtClean="0"/>
              <a:t>8/22/2025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55428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72340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69950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51663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946545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word/media/image57.sv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ocs.google.com/forms/d/e/1FAIpQLSdXaFcgAtaZGVPwm3PX-8UzjrgQRqse_dylLSfNwoO9rcS0_w/viewform?usp=sharing&amp;ouid=104469698987664698276"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00" y="274638"/>
            <a:ext cx="8884800" cy="762162"/>
          </a:xfrm>
        </p:spPr>
        <p:style>
          <a:lnRef idx="2">
            <a:schemeClr val="accent3"/>
          </a:lnRef>
          <a:fillRef idx="1">
            <a:schemeClr val="lt1"/>
          </a:fillRef>
          <a:effectRef idx="0">
            <a:schemeClr val="accent3"/>
          </a:effectRef>
          <a:fontRef idx="minor">
            <a:schemeClr val="dk1"/>
          </a:fontRef>
        </p:style>
        <p:txBody>
          <a:bodyPr>
            <a:normAutofit/>
          </a:bodyPr>
          <a:lstStyle/>
          <a:p>
            <a:r>
              <a:rPr lang="en-US" sz="2800" b="1" dirty="0" smtClean="0"/>
              <a:t>    AYURKA </a:t>
            </a:r>
            <a:r>
              <a:rPr lang="en-US" sz="2800" b="1" dirty="0"/>
              <a:t>RESEARCH LAB LLP.</a:t>
            </a:r>
            <a:endParaRPr sz="2800" dirty="0"/>
          </a:p>
        </p:txBody>
      </p:sp>
      <p:grpSp>
        <p:nvGrpSpPr>
          <p:cNvPr id="9" name="Group 8"/>
          <p:cNvGrpSpPr/>
          <p:nvPr/>
        </p:nvGrpSpPr>
        <p:grpSpPr>
          <a:xfrm>
            <a:off x="857682" y="1603440"/>
            <a:ext cx="7306029" cy="3818164"/>
            <a:chOff x="857682" y="1603440"/>
            <a:chExt cx="7306029" cy="3818164"/>
          </a:xfrm>
        </p:grpSpPr>
        <p:sp>
          <p:nvSpPr>
            <p:cNvPr id="10" name="Freeform 9"/>
            <p:cNvSpPr/>
            <p:nvPr/>
          </p:nvSpPr>
          <p:spPr>
            <a:xfrm>
              <a:off x="980287" y="1603440"/>
              <a:ext cx="7183424" cy="2701226"/>
            </a:xfrm>
            <a:custGeom>
              <a:avLst/>
              <a:gdLst>
                <a:gd name="connsiteX0" fmla="*/ 216098 w 7183424"/>
                <a:gd name="connsiteY0" fmla="*/ 0 h 2701226"/>
                <a:gd name="connsiteX1" fmla="*/ 6967326 w 7183424"/>
                <a:gd name="connsiteY1" fmla="*/ 0 h 2701226"/>
                <a:gd name="connsiteX2" fmla="*/ 7183424 w 7183424"/>
                <a:gd name="connsiteY2" fmla="*/ 216098 h 2701226"/>
                <a:gd name="connsiteX3" fmla="*/ 7183424 w 7183424"/>
                <a:gd name="connsiteY3" fmla="*/ 2701226 h 2701226"/>
                <a:gd name="connsiteX4" fmla="*/ 7183424 w 7183424"/>
                <a:gd name="connsiteY4" fmla="*/ 2701226 h 2701226"/>
                <a:gd name="connsiteX5" fmla="*/ 0 w 7183424"/>
                <a:gd name="connsiteY5" fmla="*/ 2701226 h 2701226"/>
                <a:gd name="connsiteX6" fmla="*/ 0 w 7183424"/>
                <a:gd name="connsiteY6" fmla="*/ 2701226 h 2701226"/>
                <a:gd name="connsiteX7" fmla="*/ 0 w 7183424"/>
                <a:gd name="connsiteY7" fmla="*/ 216098 h 2701226"/>
                <a:gd name="connsiteX8" fmla="*/ 216098 w 7183424"/>
                <a:gd name="connsiteY8" fmla="*/ 0 h 27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3424" h="2701226">
                  <a:moveTo>
                    <a:pt x="216098" y="0"/>
                  </a:moveTo>
                  <a:lnTo>
                    <a:pt x="6967326" y="0"/>
                  </a:lnTo>
                  <a:cubicBezTo>
                    <a:pt x="7086674" y="0"/>
                    <a:pt x="7183424" y="96750"/>
                    <a:pt x="7183424" y="216098"/>
                  </a:cubicBezTo>
                  <a:lnTo>
                    <a:pt x="7183424" y="2701226"/>
                  </a:lnTo>
                  <a:lnTo>
                    <a:pt x="7183424" y="2701226"/>
                  </a:lnTo>
                  <a:lnTo>
                    <a:pt x="0" y="2701226"/>
                  </a:lnTo>
                  <a:lnTo>
                    <a:pt x="0" y="2701226"/>
                  </a:lnTo>
                  <a:lnTo>
                    <a:pt x="0" y="216098"/>
                  </a:lnTo>
                  <a:cubicBezTo>
                    <a:pt x="0" y="96750"/>
                    <a:pt x="96750" y="0"/>
                    <a:pt x="216098" y="0"/>
                  </a:cubicBez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4253" tIns="246173" rIns="124253" bIns="60960" numCol="1" spcCol="1270" anchor="t" anchorCtr="0">
              <a:noAutofit/>
            </a:bodyPr>
            <a:lstStyle/>
            <a:p>
              <a:pPr marL="0" lvl="1" algn="ctr" defTabSz="2133600" rtl="0">
                <a:lnSpc>
                  <a:spcPct val="90000"/>
                </a:lnSpc>
                <a:spcBef>
                  <a:spcPct val="0"/>
                </a:spcBef>
                <a:spcAft>
                  <a:spcPct val="15000"/>
                </a:spcAft>
              </a:pPr>
              <a:endParaRPr lang="en-IN" sz="4800" kern="1200" dirty="0">
                <a:effectLst/>
                <a:latin typeface="Bodoni MT" pitchFamily="18" charset="0"/>
              </a:endParaRPr>
            </a:p>
          </p:txBody>
        </p:sp>
        <p:sp>
          <p:nvSpPr>
            <p:cNvPr id="11" name="Freeform 10"/>
            <p:cNvSpPr/>
            <p:nvPr/>
          </p:nvSpPr>
          <p:spPr>
            <a:xfrm>
              <a:off x="857682" y="4795200"/>
              <a:ext cx="5188354" cy="626404"/>
            </a:xfrm>
            <a:custGeom>
              <a:avLst/>
              <a:gdLst>
                <a:gd name="connsiteX0" fmla="*/ 0 w 5188354"/>
                <a:gd name="connsiteY0" fmla="*/ 0 h 566016"/>
                <a:gd name="connsiteX1" fmla="*/ 5188354 w 5188354"/>
                <a:gd name="connsiteY1" fmla="*/ 0 h 566016"/>
                <a:gd name="connsiteX2" fmla="*/ 5188354 w 5188354"/>
                <a:gd name="connsiteY2" fmla="*/ 566016 h 566016"/>
                <a:gd name="connsiteX3" fmla="*/ 0 w 5188354"/>
                <a:gd name="connsiteY3" fmla="*/ 566016 h 566016"/>
                <a:gd name="connsiteX4" fmla="*/ 0 w 5188354"/>
                <a:gd name="connsiteY4" fmla="*/ 0 h 56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354" h="566016">
                  <a:moveTo>
                    <a:pt x="0" y="0"/>
                  </a:moveTo>
                  <a:lnTo>
                    <a:pt x="5188354" y="0"/>
                  </a:lnTo>
                  <a:lnTo>
                    <a:pt x="5188354" y="566016"/>
                  </a:lnTo>
                  <a:lnTo>
                    <a:pt x="0" y="566016"/>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0" rIns="1570144" bIns="0" numCol="1" spcCol="1270" anchor="ctr" anchorCtr="0">
              <a:noAutofit/>
            </a:bodyPr>
            <a:lstStyle/>
            <a:p>
              <a:pPr lvl="0" algn="l" defTabSz="1244600" rtl="0">
                <a:lnSpc>
                  <a:spcPct val="90000"/>
                </a:lnSpc>
                <a:spcBef>
                  <a:spcPct val="0"/>
                </a:spcBef>
                <a:spcAft>
                  <a:spcPct val="35000"/>
                </a:spcAft>
              </a:pPr>
              <a:r>
                <a:rPr lang="en-IN" sz="2800" kern="1200" dirty="0" smtClean="0">
                  <a:effectLst/>
                  <a:latin typeface="Bodoni MT" pitchFamily="18" charset="0"/>
                </a:rPr>
                <a:t>Presented by:</a:t>
              </a:r>
              <a:endParaRPr lang="en-IN" sz="2800" kern="1200" dirty="0">
                <a:effectLst/>
                <a:latin typeface="Bodoni MT" pitchFamily="18" charset="0"/>
              </a:endParaRPr>
            </a:p>
          </p:txBody>
        </p:sp>
      </p:grpSp>
      <p:pic>
        <p:nvPicPr>
          <p:cNvPr id="6" name="Graphic 14"/>
          <p:cNvPicPr/>
          <p:nvPr/>
        </p:nvPicPr>
        <p:blipFill rotWithShape="1">
          <a:blip r:embed="rId3">
            <a:extLst>
              <a:ext uri="{28A0092B-C50C-407E-A947-70E740481C1C}">
                <a14:useLocalDpi xmlns:a14="http://schemas.microsoft.com/office/drawing/2010/main" val="0"/>
              </a:ext>
              <a:ext uri="{96DAC541-7B7A-43D3-8B79-37D633B846F1}">
                <asvg:svgBlip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lc="http://schemas.openxmlformats.org/drawingml/2006/lockedCanvas" r:embed="rId4"/>
              </a:ext>
            </a:extLst>
          </a:blip>
          <a:srcRect l="30881" t="37600" r="28224" b="36791"/>
          <a:stretch/>
        </p:blipFill>
        <p:spPr bwMode="auto">
          <a:xfrm>
            <a:off x="207617" y="420740"/>
            <a:ext cx="1095583" cy="407260"/>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3614400" y="5421604"/>
            <a:ext cx="5072400" cy="6191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defTabSz="1244600">
              <a:lnSpc>
                <a:spcPct val="90000"/>
              </a:lnSpc>
              <a:spcBef>
                <a:spcPct val="0"/>
              </a:spcBef>
              <a:spcAft>
                <a:spcPct val="35000"/>
              </a:spcAft>
            </a:pPr>
            <a:r>
              <a:rPr lang="en-IN" sz="2800" dirty="0" err="1" smtClean="0">
                <a:latin typeface="Bodoni MT" pitchFamily="18" charset="0"/>
              </a:rPr>
              <a:t>Mr.</a:t>
            </a:r>
            <a:r>
              <a:rPr lang="en-IN" sz="2800" dirty="0" smtClean="0">
                <a:latin typeface="Bodoni MT" pitchFamily="18" charset="0"/>
              </a:rPr>
              <a:t> Sunit Kumar</a:t>
            </a:r>
            <a:endParaRPr lang="en-IN" sz="2800" dirty="0">
              <a:latin typeface="Bodoni MT" pitchFamily="18" charset="0"/>
            </a:endParaRPr>
          </a:p>
        </p:txBody>
      </p:sp>
      <p:sp>
        <p:nvSpPr>
          <p:cNvPr id="4" name="Rectangle 3"/>
          <p:cNvSpPr/>
          <p:nvPr/>
        </p:nvSpPr>
        <p:spPr>
          <a:xfrm>
            <a:off x="1074420" y="1744980"/>
            <a:ext cx="6896100" cy="1323439"/>
          </a:xfrm>
          <a:prstGeom prst="rect">
            <a:avLst/>
          </a:prstGeom>
        </p:spPr>
        <p:txBody>
          <a:bodyPr wrap="square">
            <a:spAutoFit/>
          </a:bodyPr>
          <a:lstStyle/>
          <a:p>
            <a:pPr algn="ctr"/>
            <a:r>
              <a:rPr lang="en-US" sz="4000" b="1" dirty="0">
                <a:effectLst>
                  <a:outerShdw blurRad="38100" dist="38100" dir="2700000" algn="tl">
                    <a:srgbClr val="000000">
                      <a:alpha val="43137"/>
                    </a:srgbClr>
                  </a:outerShdw>
                </a:effectLst>
              </a:rPr>
              <a:t>Fundamentals of Pesticide Residues and Analytical Testing</a:t>
            </a:r>
            <a:endParaRPr lang="en-IN" sz="40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4522"/>
          </a:xfrm>
        </p:spPr>
        <p:txBody>
          <a:bodyPr>
            <a:normAutofit/>
          </a:bodyPr>
          <a:lstStyle/>
          <a:p>
            <a:pPr algn="l"/>
            <a:r>
              <a:rPr lang="en-US" sz="2800" b="1" dirty="0"/>
              <a:t>Importance of Pesticide Residue Testing</a:t>
            </a:r>
            <a:endParaRPr lang="en-IN" sz="2800" b="1" dirty="0"/>
          </a:p>
        </p:txBody>
      </p:sp>
      <p:sp>
        <p:nvSpPr>
          <p:cNvPr id="3" name="Content Placeholder 2"/>
          <p:cNvSpPr>
            <a:spLocks noGrp="1"/>
          </p:cNvSpPr>
          <p:nvPr>
            <p:ph idx="1"/>
          </p:nvPr>
        </p:nvSpPr>
        <p:spPr>
          <a:xfrm>
            <a:off x="457200" y="822960"/>
            <a:ext cx="8229600" cy="5303203"/>
          </a:xfrm>
        </p:spPr>
        <p:txBody>
          <a:bodyPr>
            <a:normAutofit/>
          </a:bodyPr>
          <a:lstStyle/>
          <a:p>
            <a:r>
              <a:rPr lang="en-US" sz="1400" dirty="0"/>
              <a:t>Pesticides are widely used in agriculture to protect crops from pests, weeds, and diseases. However, when these chemicals remain in food, water, or the environment beyond safe levels, they can pose significant risks to human health, animal well-being, and ecological balance. Pesticide residue testing plays a vital role in ensuring safety, compliance, and sustainability</a:t>
            </a:r>
            <a:r>
              <a:rPr lang="en-US" sz="1400" dirty="0" smtClean="0"/>
              <a:t>.</a:t>
            </a:r>
          </a:p>
          <a:p>
            <a:endParaRPr lang="en-US" sz="1400" dirty="0" smtClean="0"/>
          </a:p>
          <a:p>
            <a:pPr marL="0" indent="0">
              <a:buNone/>
            </a:pPr>
            <a:endParaRPr lang="en-IN" sz="1400" dirty="0"/>
          </a:p>
        </p:txBody>
      </p:sp>
      <p:graphicFrame>
        <p:nvGraphicFramePr>
          <p:cNvPr id="5" name="Diagram 4"/>
          <p:cNvGraphicFramePr/>
          <p:nvPr>
            <p:extLst>
              <p:ext uri="{D42A27DB-BD31-4B8C-83A1-F6EECF244321}">
                <p14:modId xmlns:p14="http://schemas.microsoft.com/office/powerpoint/2010/main" val="843250223"/>
              </p:ext>
            </p:extLst>
          </p:nvPr>
        </p:nvGraphicFramePr>
        <p:xfrm>
          <a:off x="1524000" y="1866900"/>
          <a:ext cx="609600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4856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01762097"/>
              </p:ext>
            </p:extLst>
          </p:nvPr>
        </p:nvGraphicFramePr>
        <p:xfrm>
          <a:off x="457200" y="266700"/>
          <a:ext cx="8229600" cy="5859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0833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2962"/>
          </a:xfrm>
        </p:spPr>
        <p:txBody>
          <a:bodyPr>
            <a:normAutofit/>
          </a:bodyPr>
          <a:lstStyle/>
          <a:p>
            <a:pPr algn="l"/>
            <a:r>
              <a:rPr lang="en-IN" sz="3600" dirty="0" smtClean="0"/>
              <a:t>What is Sampling?</a:t>
            </a:r>
            <a:endParaRPr lang="en-IN" sz="3600" dirty="0"/>
          </a:p>
        </p:txBody>
      </p:sp>
      <p:sp>
        <p:nvSpPr>
          <p:cNvPr id="3" name="Content Placeholder 2"/>
          <p:cNvSpPr>
            <a:spLocks noGrp="1"/>
          </p:cNvSpPr>
          <p:nvPr>
            <p:ph idx="1"/>
          </p:nvPr>
        </p:nvSpPr>
        <p:spPr>
          <a:xfrm>
            <a:off x="457200" y="1036800"/>
            <a:ext cx="8229600" cy="5089363"/>
          </a:xfrm>
        </p:spPr>
        <p:txBody>
          <a:bodyPr>
            <a:normAutofit/>
          </a:bodyPr>
          <a:lstStyle/>
          <a:p>
            <a:pPr marL="0" indent="0">
              <a:buNone/>
            </a:pPr>
            <a:r>
              <a:rPr lang="en-US" sz="1200" b="1" dirty="0" smtClean="0"/>
              <a:t>Sampling</a:t>
            </a:r>
            <a:r>
              <a:rPr lang="en-US" sz="1200" dirty="0" smtClean="0"/>
              <a:t> is the process of </a:t>
            </a:r>
            <a:r>
              <a:rPr lang="en-US" sz="1200" b="1" dirty="0" smtClean="0"/>
              <a:t>selecting a representative portion</a:t>
            </a:r>
            <a:r>
              <a:rPr lang="en-US" sz="1200" dirty="0" smtClean="0"/>
              <a:t> from a larger batch or lot of food or water to </a:t>
            </a:r>
            <a:r>
              <a:rPr lang="en-US" sz="1200" b="1" dirty="0" smtClean="0"/>
              <a:t>test for pesticide residues</a:t>
            </a:r>
            <a:r>
              <a:rPr lang="en-US" sz="1200" dirty="0" smtClean="0"/>
              <a:t>.</a:t>
            </a:r>
            <a:br>
              <a:rPr lang="en-US" sz="1200" dirty="0" smtClean="0"/>
            </a:br>
            <a:r>
              <a:rPr lang="en-US" sz="1200" dirty="0" smtClean="0"/>
              <a:t>It ensures that test results accurately reflect the safety and quality of the entire batch.</a:t>
            </a:r>
          </a:p>
          <a:p>
            <a:pPr marL="0" indent="0">
              <a:buNone/>
            </a:pPr>
            <a:r>
              <a:rPr lang="en-US" sz="1600" b="1" dirty="0" smtClean="0"/>
              <a:t>Objectives:</a:t>
            </a:r>
          </a:p>
          <a:p>
            <a:r>
              <a:rPr lang="en-US" sz="1200" dirty="0" smtClean="0"/>
              <a:t>To obtain a </a:t>
            </a:r>
            <a:r>
              <a:rPr lang="en-US" sz="1200" b="1" dirty="0" smtClean="0"/>
              <a:t>representative sample</a:t>
            </a:r>
            <a:r>
              <a:rPr lang="en-US" sz="1200" dirty="0" smtClean="0"/>
              <a:t> of the whole lot</a:t>
            </a:r>
          </a:p>
          <a:p>
            <a:r>
              <a:rPr lang="en-US" sz="1200" dirty="0" smtClean="0"/>
              <a:t>To ensure </a:t>
            </a:r>
            <a:r>
              <a:rPr lang="en-US" sz="1200" b="1" dirty="0" smtClean="0"/>
              <a:t>reliable and reproducible results</a:t>
            </a:r>
            <a:endParaRPr lang="en-US" sz="1200" dirty="0" smtClean="0"/>
          </a:p>
          <a:p>
            <a:r>
              <a:rPr lang="en-US" sz="1200" dirty="0" smtClean="0"/>
              <a:t>To detect </a:t>
            </a:r>
            <a:r>
              <a:rPr lang="en-US" sz="1200" b="1" dirty="0" smtClean="0"/>
              <a:t>non-compliance</a:t>
            </a:r>
            <a:r>
              <a:rPr lang="en-US" sz="1200" dirty="0" smtClean="0"/>
              <a:t> with </a:t>
            </a:r>
            <a:r>
              <a:rPr lang="en-US" sz="1200" b="1" dirty="0" smtClean="0"/>
              <a:t>MRLs (Maximum Residue Limits)</a:t>
            </a:r>
            <a:endParaRPr lang="en-US" sz="1200" dirty="0" smtClean="0"/>
          </a:p>
          <a:p>
            <a:r>
              <a:rPr lang="en-US" sz="1200" dirty="0" smtClean="0"/>
              <a:t>To support </a:t>
            </a:r>
            <a:r>
              <a:rPr lang="en-US" sz="1200" b="1" dirty="0" smtClean="0"/>
              <a:t>regulatory action</a:t>
            </a:r>
            <a:r>
              <a:rPr lang="en-US" sz="1200" dirty="0" smtClean="0"/>
              <a:t> or </a:t>
            </a:r>
            <a:r>
              <a:rPr lang="en-US" sz="1200" b="1" dirty="0" smtClean="0"/>
              <a:t>quality assurance</a:t>
            </a:r>
          </a:p>
          <a:p>
            <a:pPr marL="0" indent="0">
              <a:buNone/>
            </a:pPr>
            <a:r>
              <a:rPr lang="en-IN" sz="1600" b="1" dirty="0"/>
              <a:t>Food Sampling </a:t>
            </a:r>
            <a:r>
              <a:rPr lang="en-IN" sz="1600" b="1" dirty="0" smtClean="0"/>
              <a:t>Guidelines:</a:t>
            </a:r>
            <a:endParaRPr lang="en-US" sz="1600" b="1" dirty="0"/>
          </a:p>
          <a:p>
            <a:r>
              <a:rPr lang="en-IN" sz="1200" dirty="0" smtClean="0"/>
              <a:t>Follow </a:t>
            </a:r>
            <a:r>
              <a:rPr lang="en-IN" sz="1200" b="1" dirty="0" smtClean="0"/>
              <a:t>Codex</a:t>
            </a:r>
            <a:r>
              <a:rPr lang="en-IN" sz="1200" dirty="0" smtClean="0"/>
              <a:t>, </a:t>
            </a:r>
            <a:r>
              <a:rPr lang="en-IN" sz="1200" b="1" dirty="0" smtClean="0"/>
              <a:t>FSSAI</a:t>
            </a:r>
            <a:r>
              <a:rPr lang="en-IN" sz="1200" dirty="0" smtClean="0"/>
              <a:t>, or </a:t>
            </a:r>
            <a:r>
              <a:rPr lang="en-IN" sz="1200" b="1" dirty="0" smtClean="0"/>
              <a:t>AOAC</a:t>
            </a:r>
            <a:r>
              <a:rPr lang="en-IN" sz="1200" dirty="0" smtClean="0"/>
              <a:t> methods and laboratory Process (SOPs)</a:t>
            </a:r>
          </a:p>
          <a:p>
            <a:r>
              <a:rPr lang="en-IN" sz="1200" dirty="0" smtClean="0"/>
              <a:t>Use </a:t>
            </a:r>
            <a:r>
              <a:rPr lang="en-IN" sz="1200" b="1" dirty="0" smtClean="0"/>
              <a:t>clean, inert tools</a:t>
            </a:r>
            <a:r>
              <a:rPr lang="en-IN" sz="1200" dirty="0" smtClean="0"/>
              <a:t> (stainless steel, glass)</a:t>
            </a:r>
          </a:p>
          <a:p>
            <a:r>
              <a:rPr lang="en-IN" sz="1200" b="1" dirty="0" smtClean="0"/>
              <a:t>Avoid contamination</a:t>
            </a:r>
            <a:r>
              <a:rPr lang="en-IN" sz="1200" dirty="0" smtClean="0"/>
              <a:t> (no bare hands, no plastic bags)</a:t>
            </a:r>
          </a:p>
          <a:p>
            <a:r>
              <a:rPr lang="en-IN" sz="1200" dirty="0" smtClean="0"/>
              <a:t>Store at correct </a:t>
            </a:r>
            <a:r>
              <a:rPr lang="en-IN" sz="1200" b="1" dirty="0" smtClean="0"/>
              <a:t>temperature</a:t>
            </a:r>
            <a:r>
              <a:rPr lang="en-IN" sz="1200" dirty="0" smtClean="0"/>
              <a:t> (e.g., chilled or frozen)</a:t>
            </a:r>
          </a:p>
          <a:p>
            <a:r>
              <a:rPr lang="en-IN" sz="1200" b="1" dirty="0" smtClean="0"/>
              <a:t>Label</a:t>
            </a:r>
            <a:r>
              <a:rPr lang="en-IN" sz="1200" dirty="0" smtClean="0"/>
              <a:t> properly: sample ID, date, source, matrix</a:t>
            </a:r>
          </a:p>
          <a:p>
            <a:endParaRPr lang="en-IN" sz="1200" dirty="0" smtClean="0"/>
          </a:p>
          <a:p>
            <a:pPr marL="0" indent="0">
              <a:buNone/>
            </a:pPr>
            <a:endParaRPr lang="en-US" sz="1200" dirty="0" smtClean="0"/>
          </a:p>
          <a:p>
            <a:pPr marL="0" indent="0">
              <a:buNone/>
            </a:pPr>
            <a:endParaRPr lang="en-IN"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600" y="3457264"/>
            <a:ext cx="3974400" cy="2835536"/>
          </a:xfrm>
          <a:prstGeom prst="rect">
            <a:avLst/>
          </a:prstGeom>
        </p:spPr>
      </p:pic>
    </p:spTree>
    <p:extLst>
      <p:ext uri="{BB962C8B-B14F-4D97-AF65-F5344CB8AC3E}">
        <p14:creationId xmlns:p14="http://schemas.microsoft.com/office/powerpoint/2010/main" val="5707326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1362"/>
          </a:xfrm>
        </p:spPr>
        <p:txBody>
          <a:bodyPr>
            <a:normAutofit/>
          </a:bodyPr>
          <a:lstStyle/>
          <a:p>
            <a:pPr algn="l"/>
            <a:r>
              <a:rPr lang="en-IN" sz="3600" b="1" dirty="0" smtClean="0"/>
              <a:t>Laboratory Work</a:t>
            </a:r>
            <a:endParaRPr lang="en-IN"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7161850"/>
              </p:ext>
            </p:extLst>
          </p:nvPr>
        </p:nvGraphicFramePr>
        <p:xfrm>
          <a:off x="457200" y="1260475"/>
          <a:ext cx="8229600" cy="4865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56484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62"/>
          </a:xfrm>
        </p:spPr>
        <p:txBody>
          <a:bodyPr>
            <a:normAutofit fontScale="90000"/>
          </a:bodyPr>
          <a:lstStyle/>
          <a:p>
            <a:pPr algn="l"/>
            <a:r>
              <a:rPr lang="en-IN" sz="3600" b="1" dirty="0" smtClean="0">
                <a:effectLst>
                  <a:outerShdw blurRad="38100" dist="38100" dir="2700000" algn="tl">
                    <a:srgbClr val="000000">
                      <a:alpha val="43137"/>
                    </a:srgbClr>
                  </a:outerShdw>
                </a:effectLst>
              </a:rPr>
              <a:t>QuEChERS Method </a:t>
            </a:r>
            <a:endParaRPr lang="en-IN" sz="2700" b="1" dirty="0">
              <a:effectLst>
                <a:outerShdw blurRad="38100" dist="38100" dir="2700000" algn="tl">
                  <a:srgbClr val="000000">
                    <a:alpha val="43137"/>
                  </a:srgbClr>
                </a:outerShdw>
              </a:effectLs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64852078"/>
              </p:ext>
            </p:extLst>
          </p:nvPr>
        </p:nvGraphicFramePr>
        <p:xfrm>
          <a:off x="572400" y="892800"/>
          <a:ext cx="8229600" cy="3476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640800" y="4485600"/>
            <a:ext cx="8161200" cy="222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itchFamily="34" charset="0"/>
              <a:buChar char="•"/>
            </a:pPr>
            <a:r>
              <a:rPr lang="en-US" sz="1400" dirty="0"/>
              <a:t>The method was first introduced at the European Pesticide Residue Workshop (EPRW) in 2002 and officially published in 2003</a:t>
            </a:r>
            <a:r>
              <a:rPr lang="en-US" sz="1400" dirty="0" smtClean="0"/>
              <a:t>.</a:t>
            </a:r>
          </a:p>
          <a:p>
            <a:pPr marL="285750" indent="-285750">
              <a:buFont typeface="Arial" pitchFamily="34" charset="0"/>
              <a:buChar char="•"/>
            </a:pPr>
            <a:r>
              <a:rPr lang="en-US" sz="1400" dirty="0"/>
              <a:t>Originally developed for pesticide residue analysis in fruits and vegetables, QuEChERS has proven to be highly versatile for extracting and purifying analytes from complex matrices due to its strong stability and broad applicability. As a result, it is now widely used to extract various analytes and contaminants such as animal drug residues, </a:t>
            </a:r>
            <a:r>
              <a:rPr lang="en-US" sz="1400" dirty="0" smtClean="0"/>
              <a:t>Mycotoxins, </a:t>
            </a:r>
            <a:r>
              <a:rPr lang="en-US" sz="1400" dirty="0"/>
              <a:t>polycyclic aromatic hydrocarbons (PAHs), polychlorinated biphenyls (PCBs), and P</a:t>
            </a:r>
            <a:r>
              <a:rPr lang="en-US" sz="1400" dirty="0" smtClean="0"/>
              <a:t>olybrominated </a:t>
            </a:r>
            <a:r>
              <a:rPr lang="en-US" sz="1400" dirty="0"/>
              <a:t>diphenyl ethers (PBDEs). QuEChERS has been adopted as a standardized method by international organizations such as AOAC International and the European Committee for Standardization (CEN), with notable examples including AOAC 2007.01 and EN 15662:2008.</a:t>
            </a:r>
            <a:endParaRPr lang="en-IN" sz="1400" dirty="0"/>
          </a:p>
        </p:txBody>
      </p:sp>
    </p:spTree>
    <p:extLst>
      <p:ext uri="{BB962C8B-B14F-4D97-AF65-F5344CB8AC3E}">
        <p14:creationId xmlns:p14="http://schemas.microsoft.com/office/powerpoint/2010/main" val="31567975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6162"/>
          </a:xfrm>
        </p:spPr>
        <p:txBody>
          <a:bodyPr>
            <a:normAutofit fontScale="90000"/>
          </a:bodyPr>
          <a:lstStyle/>
          <a:p>
            <a:pPr algn="l"/>
            <a:r>
              <a:rPr lang="en-IN" b="1" dirty="0" smtClean="0"/>
              <a:t>Methodology</a:t>
            </a:r>
            <a:endParaRPr lang="en-IN" b="1"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01" y="820800"/>
            <a:ext cx="4183199" cy="359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2" descr="QuEChERS Technique | Phenomene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1199" y="3713176"/>
            <a:ext cx="5544001" cy="2817223"/>
          </a:xfr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438" y="684000"/>
            <a:ext cx="4264193" cy="283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5842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168786766"/>
              </p:ext>
            </p:extLst>
          </p:nvPr>
        </p:nvGraphicFramePr>
        <p:xfrm>
          <a:off x="457200" y="673100"/>
          <a:ext cx="8229600" cy="5981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18314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664"/>
          </a:xfrm>
        </p:spPr>
        <p:txBody>
          <a:bodyPr>
            <a:noAutofit/>
          </a:bodyPr>
          <a:lstStyle/>
          <a:p>
            <a:pPr algn="l"/>
            <a:r>
              <a:rPr lang="en-US" sz="3200" b="1" u="sng" dirty="0" smtClean="0">
                <a:effectLst>
                  <a:outerShdw blurRad="38100" dist="38100" dir="2700000" algn="tl">
                    <a:srgbClr val="000000">
                      <a:alpha val="43137"/>
                    </a:srgbClr>
                  </a:outerShdw>
                </a:effectLst>
              </a:rPr>
              <a:t>Role of Reagent in </a:t>
            </a:r>
            <a:r>
              <a:rPr lang="en-IN" sz="3200" b="1" u="sng" dirty="0">
                <a:effectLst>
                  <a:outerShdw blurRad="38100" dist="38100" dir="2700000" algn="tl">
                    <a:srgbClr val="000000">
                      <a:alpha val="43137"/>
                    </a:srgbClr>
                  </a:outerShdw>
                </a:effectLst>
              </a:rPr>
              <a:t>Extraction and Partitioning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555776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14750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132"/>
          </a:xfrm>
        </p:spPr>
        <p:txBody>
          <a:bodyPr>
            <a:noAutofit/>
          </a:bodyPr>
          <a:lstStyle/>
          <a:p>
            <a:pPr algn="l"/>
            <a:r>
              <a:rPr lang="en-US" sz="3200" b="1" u="sng" dirty="0">
                <a:effectLst>
                  <a:outerShdw blurRad="38100" dist="38100" dir="2700000" algn="tl">
                    <a:srgbClr val="000000">
                      <a:alpha val="43137"/>
                    </a:srgbClr>
                  </a:outerShdw>
                </a:effectLst>
              </a:rPr>
              <a:t>Role of Reagent in </a:t>
            </a:r>
            <a:r>
              <a:rPr lang="en-IN" sz="3200" b="1" u="sng" dirty="0">
                <a:effectLst>
                  <a:outerShdw blurRad="38100" dist="38100" dir="2700000" algn="tl">
                    <a:srgbClr val="000000">
                      <a:alpha val="43137"/>
                    </a:srgbClr>
                  </a:outerShdw>
                </a:effectLst>
              </a:rPr>
              <a:t>d-SPE Clean-up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57514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14462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71511"/>
          </a:xfrm>
        </p:spPr>
        <p:txBody>
          <a:bodyPr>
            <a:noAutofit/>
          </a:bodyPr>
          <a:lstStyle/>
          <a:p>
            <a:pPr algn="l"/>
            <a:r>
              <a:rPr lang="en-US" sz="2800" b="1" dirty="0"/>
              <a:t>Extension to Other Food Categories: </a:t>
            </a:r>
            <a:r>
              <a:rPr lang="en-US" sz="2000" b="1" dirty="0"/>
              <a:t>Challenges &amp; Solutions</a:t>
            </a:r>
            <a:endParaRPr lang="en-IN"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8324362"/>
              </p:ext>
            </p:extLst>
          </p:nvPr>
        </p:nvGraphicFramePr>
        <p:xfrm>
          <a:off x="457200" y="607162"/>
          <a:ext cx="8229600" cy="5983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24648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IN" dirty="0" smtClean="0"/>
              <a:t>What is Food &amp; Food Products?</a:t>
            </a:r>
            <a:endParaRPr lang="en-IN" dirty="0"/>
          </a:p>
        </p:txBody>
      </p:sp>
      <p:sp>
        <p:nvSpPr>
          <p:cNvPr id="3" name="Content Placeholder 2"/>
          <p:cNvSpPr>
            <a:spLocks noGrp="1"/>
          </p:cNvSpPr>
          <p:nvPr>
            <p:ph idx="1"/>
          </p:nvPr>
        </p:nvSpPr>
        <p:spPr/>
        <p:txBody>
          <a:bodyPr>
            <a:normAutofit/>
          </a:bodyPr>
          <a:lstStyle/>
          <a:p>
            <a:r>
              <a:rPr lang="en-US" sz="1900" b="1" dirty="0" smtClean="0"/>
              <a:t>Food</a:t>
            </a:r>
            <a:r>
              <a:rPr lang="en-US" sz="1900" dirty="0" smtClean="0"/>
              <a:t> is any substance that is consumed to provide </a:t>
            </a:r>
            <a:r>
              <a:rPr lang="en-US" sz="1900" b="1" dirty="0" smtClean="0"/>
              <a:t>nutritional support</a:t>
            </a:r>
            <a:r>
              <a:rPr lang="en-US" sz="1900" dirty="0" smtClean="0"/>
              <a:t> for the body.</a:t>
            </a:r>
            <a:br>
              <a:rPr lang="en-US" sz="1900" dirty="0" smtClean="0"/>
            </a:br>
            <a:r>
              <a:rPr lang="en-US" sz="1900" dirty="0" smtClean="0"/>
              <a:t>It includes items that are </a:t>
            </a:r>
            <a:r>
              <a:rPr lang="en-US" sz="1900" b="1" dirty="0" smtClean="0"/>
              <a:t>eaten or drunk</a:t>
            </a:r>
            <a:r>
              <a:rPr lang="en-US" sz="1900" dirty="0" smtClean="0"/>
              <a:t> by humans for </a:t>
            </a:r>
            <a:r>
              <a:rPr lang="en-US" sz="1900" b="1" dirty="0" smtClean="0"/>
              <a:t>growth, energy, and health</a:t>
            </a:r>
            <a:r>
              <a:rPr lang="en-US" sz="1900" dirty="0" smtClean="0"/>
              <a:t>.</a:t>
            </a:r>
          </a:p>
          <a:p>
            <a:r>
              <a:rPr lang="en-US" sz="1900" b="1" dirty="0" smtClean="0"/>
              <a:t>Examples :</a:t>
            </a:r>
            <a:r>
              <a:rPr lang="en-US" sz="1900" dirty="0" smtClean="0"/>
              <a:t> Fruits, vegetables, milk, grains, meat, etc.</a:t>
            </a:r>
          </a:p>
          <a:p>
            <a:r>
              <a:rPr lang="en-US" sz="1800" b="1" dirty="0" smtClean="0"/>
              <a:t>Food products</a:t>
            </a:r>
            <a:r>
              <a:rPr lang="en-US" sz="1800" dirty="0" smtClean="0"/>
              <a:t> are </a:t>
            </a:r>
            <a:r>
              <a:rPr lang="en-US" sz="1800" b="1" dirty="0" smtClean="0"/>
              <a:t>processed or manufactured items</a:t>
            </a:r>
            <a:r>
              <a:rPr lang="en-US" sz="1800" dirty="0" smtClean="0"/>
              <a:t> made from one or more food ingredients.</a:t>
            </a:r>
            <a:br>
              <a:rPr lang="en-US" sz="1800" dirty="0" smtClean="0"/>
            </a:br>
            <a:r>
              <a:rPr lang="en-US" sz="1800" dirty="0" smtClean="0"/>
              <a:t>They may be </a:t>
            </a:r>
            <a:r>
              <a:rPr lang="en-US" sz="1800" b="1" dirty="0" smtClean="0"/>
              <a:t>raw, semi-processed, or fully processed</a:t>
            </a:r>
            <a:r>
              <a:rPr lang="en-US" sz="1800" dirty="0" smtClean="0"/>
              <a:t>, and are intended for human consumption.</a:t>
            </a:r>
          </a:p>
          <a:p>
            <a:r>
              <a:rPr lang="en-US" sz="1800" b="1" dirty="0" smtClean="0"/>
              <a:t>Examples :</a:t>
            </a:r>
            <a:r>
              <a:rPr lang="en-US" sz="1800" dirty="0" smtClean="0"/>
              <a:t> Biscuits, bread, jam, packaged juice, yogurt etc.</a:t>
            </a:r>
          </a:p>
          <a:p>
            <a:endParaRPr lang="en-US" sz="2000" dirty="0" smtClean="0"/>
          </a:p>
          <a:p>
            <a:endParaRPr lang="en-US" sz="2000" dirty="0" smtClean="0"/>
          </a:p>
          <a:p>
            <a:endParaRPr lang="en-US" sz="2000" dirty="0" smtClean="0"/>
          </a:p>
          <a:p>
            <a:endParaRPr lang="en-IN"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400" y="4865970"/>
            <a:ext cx="2246400" cy="15146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200" y="4874716"/>
            <a:ext cx="2274250" cy="1505888"/>
          </a:xfrm>
          <a:prstGeom prst="rect">
            <a:avLst/>
          </a:prstGeom>
        </p:spPr>
      </p:pic>
    </p:spTree>
    <p:extLst>
      <p:ext uri="{BB962C8B-B14F-4D97-AF65-F5344CB8AC3E}">
        <p14:creationId xmlns:p14="http://schemas.microsoft.com/office/powerpoint/2010/main" val="42546199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132"/>
          </a:xfrm>
        </p:spPr>
        <p:txBody>
          <a:bodyPr>
            <a:normAutofit/>
          </a:bodyPr>
          <a:lstStyle/>
          <a:p>
            <a:pPr algn="l"/>
            <a:r>
              <a:rPr lang="en-US" sz="3200" b="1" dirty="0">
                <a:effectLst>
                  <a:outerShdw blurRad="38100" dist="38100" dir="2700000" algn="tl">
                    <a:srgbClr val="000000">
                      <a:alpha val="43137"/>
                    </a:srgbClr>
                  </a:outerShdw>
                </a:effectLst>
              </a:rPr>
              <a:t>Expansion to Other Food Categories</a:t>
            </a:r>
            <a:endParaRPr lang="en-IN" sz="32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10682"/>
              </p:ext>
            </p:extLst>
          </p:nvPr>
        </p:nvGraphicFramePr>
        <p:xfrm>
          <a:off x="457200" y="1323975"/>
          <a:ext cx="8229600" cy="4802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05982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5404"/>
          </a:xfrm>
        </p:spPr>
        <p:txBody>
          <a:bodyPr>
            <a:noAutofit/>
          </a:bodyPr>
          <a:lstStyle/>
          <a:p>
            <a:pPr algn="l"/>
            <a:r>
              <a:rPr lang="en-US" sz="2800" b="1" dirty="0">
                <a:effectLst>
                  <a:outerShdw blurRad="38100" dist="38100" dir="2700000" algn="tl">
                    <a:srgbClr val="000000">
                      <a:alpha val="43137"/>
                    </a:srgbClr>
                  </a:outerShdw>
                </a:effectLst>
              </a:rPr>
              <a:t>Techniques Used in QuEChERS Methodology</a:t>
            </a:r>
            <a:endParaRPr sz="2800" b="1" dirty="0">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8647875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8819"/>
          </a:xfrm>
        </p:spPr>
        <p:txBody>
          <a:bodyPr>
            <a:normAutofit fontScale="90000"/>
          </a:bodyPr>
          <a:lstStyle/>
          <a:p>
            <a:pPr lvl="0" algn="l"/>
            <a:r>
              <a:rPr lang="en-US" b="1" dirty="0"/>
              <a:t>Liquid-Liquid Extraction </a:t>
            </a:r>
            <a:endParaRPr lang="en-IN"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55845"/>
            <a:ext cx="8419565" cy="3821373"/>
          </a:xfrm>
        </p:spPr>
      </p:pic>
    </p:spTree>
    <p:extLst>
      <p:ext uri="{BB962C8B-B14F-4D97-AF65-F5344CB8AC3E}">
        <p14:creationId xmlns:p14="http://schemas.microsoft.com/office/powerpoint/2010/main" val="5243592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228"/>
          </a:xfrm>
        </p:spPr>
        <p:txBody>
          <a:bodyPr>
            <a:normAutofit fontScale="90000"/>
          </a:bodyPr>
          <a:lstStyle/>
          <a:p>
            <a:pPr algn="l"/>
            <a:r>
              <a:rPr lang="en-US" b="1" dirty="0" smtClean="0"/>
              <a:t>Solid-Liquid </a:t>
            </a:r>
            <a:r>
              <a:rPr lang="en-US" b="1" dirty="0"/>
              <a:t>Extraction </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208" y="818866"/>
            <a:ext cx="7755165" cy="5854889"/>
          </a:xfrm>
        </p:spPr>
      </p:pic>
    </p:spTree>
    <p:extLst>
      <p:ext uri="{BB962C8B-B14F-4D97-AF65-F5344CB8AC3E}">
        <p14:creationId xmlns:p14="http://schemas.microsoft.com/office/powerpoint/2010/main" val="20846529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b="1" dirty="0" smtClean="0"/>
              <a:t>Solid-Phase </a:t>
            </a:r>
            <a:r>
              <a:rPr lang="en-US" b="1" dirty="0"/>
              <a:t>Extraction </a:t>
            </a:r>
            <a:endParaRPr lang="en-IN"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875" y="1405731"/>
            <a:ext cx="8096250" cy="4229100"/>
          </a:xfrm>
        </p:spPr>
      </p:pic>
    </p:spTree>
    <p:extLst>
      <p:ext uri="{BB962C8B-B14F-4D97-AF65-F5344CB8AC3E}">
        <p14:creationId xmlns:p14="http://schemas.microsoft.com/office/powerpoint/2010/main" val="35241054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3410"/>
          </a:xfrm>
        </p:spPr>
        <p:txBody>
          <a:bodyPr>
            <a:normAutofit fontScale="90000"/>
          </a:bodyPr>
          <a:lstStyle/>
          <a:p>
            <a:pPr algn="l"/>
            <a:r>
              <a:rPr lang="en-US" b="1" dirty="0" smtClean="0"/>
              <a:t>SPE Manifold</a:t>
            </a:r>
            <a:endParaRPr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722" y="3821374"/>
            <a:ext cx="4719235" cy="277049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22" y="975815"/>
            <a:ext cx="4719235" cy="284555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83066" y="1832707"/>
            <a:ext cx="5616056" cy="3902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8819"/>
          </a:xfrm>
        </p:spPr>
        <p:style>
          <a:lnRef idx="0">
            <a:schemeClr val="accent4"/>
          </a:lnRef>
          <a:fillRef idx="3">
            <a:schemeClr val="accent4"/>
          </a:fillRef>
          <a:effectRef idx="3">
            <a:schemeClr val="accent4"/>
          </a:effectRef>
          <a:fontRef idx="minor">
            <a:schemeClr val="lt1"/>
          </a:fontRef>
        </p:style>
        <p:txBody>
          <a:bodyPr>
            <a:normAutofit fontScale="90000"/>
          </a:bodyPr>
          <a:lstStyle/>
          <a:p>
            <a:pPr algn="l"/>
            <a:r>
              <a:rPr lang="en-US" b="1" dirty="0"/>
              <a:t>Types of Syringe Filters and Their Uses</a:t>
            </a:r>
            <a:endParaRPr lang="en-IN"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6630007"/>
              </p:ext>
            </p:extLst>
          </p:nvPr>
        </p:nvGraphicFramePr>
        <p:xfrm>
          <a:off x="457200" y="1010095"/>
          <a:ext cx="8229601" cy="5527183"/>
        </p:xfrm>
        <a:graphic>
          <a:graphicData uri="http://schemas.openxmlformats.org/drawingml/2006/table">
            <a:tbl>
              <a:tblPr>
                <a:tableStyleId>{5C22544A-7EE6-4342-B048-85BDC9FD1C3A}</a:tableStyleId>
              </a:tblPr>
              <a:tblGrid>
                <a:gridCol w="2335258"/>
                <a:gridCol w="2014733"/>
                <a:gridCol w="1232151"/>
                <a:gridCol w="2647459"/>
              </a:tblGrid>
              <a:tr h="279857">
                <a:tc>
                  <a:txBody>
                    <a:bodyPr/>
                    <a:lstStyle/>
                    <a:p>
                      <a:pPr algn="l" fontAlgn="ctr"/>
                      <a:r>
                        <a:rPr lang="en-IN" sz="1000" u="none" strike="noStrike" dirty="0">
                          <a:effectLst/>
                        </a:rPr>
                        <a:t>Filter Type</a:t>
                      </a:r>
                      <a:endParaRPr lang="en-IN" sz="1000" b="1" i="0" u="none" strike="noStrike" dirty="0">
                        <a:solidFill>
                          <a:srgbClr val="000000"/>
                        </a:solidFill>
                        <a:effectLst/>
                        <a:latin typeface="Calibri"/>
                      </a:endParaRPr>
                    </a:p>
                  </a:txBody>
                  <a:tcPr marL="9525" marR="9525" marT="9525" marB="0" anchor="ctr"/>
                </a:tc>
                <a:tc>
                  <a:txBody>
                    <a:bodyPr/>
                    <a:lstStyle/>
                    <a:p>
                      <a:pPr algn="l" fontAlgn="ctr"/>
                      <a:r>
                        <a:rPr lang="en-IN" sz="1000" u="none" strike="noStrike">
                          <a:effectLst/>
                        </a:rPr>
                        <a:t>Membrane Material</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Pore Size (µm)</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Common Uses</a:t>
                      </a:r>
                      <a:endParaRPr lang="en-IN" sz="1000" b="1" i="0" u="none" strike="noStrike">
                        <a:solidFill>
                          <a:srgbClr val="000000"/>
                        </a:solidFill>
                        <a:effectLst/>
                        <a:latin typeface="Calibri"/>
                      </a:endParaRPr>
                    </a:p>
                  </a:txBody>
                  <a:tcPr marL="9525" marR="9525" marT="9525" marB="0" anchor="ctr"/>
                </a:tc>
              </a:tr>
              <a:tr h="713637">
                <a:tc>
                  <a:txBody>
                    <a:bodyPr/>
                    <a:lstStyle/>
                    <a:p>
                      <a:pPr algn="l" fontAlgn="ctr"/>
                      <a:r>
                        <a:rPr lang="en-IN" sz="1000" u="none" strike="noStrike" dirty="0">
                          <a:effectLst/>
                        </a:rPr>
                        <a:t>Nylon</a:t>
                      </a:r>
                      <a:endParaRPr lang="en-IN" sz="1000" b="1" i="0" u="none" strike="noStrike" dirty="0">
                        <a:solidFill>
                          <a:srgbClr val="000000"/>
                        </a:solidFill>
                        <a:effectLst/>
                        <a:latin typeface="Calibri"/>
                      </a:endParaRPr>
                    </a:p>
                  </a:txBody>
                  <a:tcPr marL="9525" marR="9525" marT="9525" marB="0" anchor="ctr"/>
                </a:tc>
                <a:tc>
                  <a:txBody>
                    <a:bodyPr/>
                    <a:lstStyle/>
                    <a:p>
                      <a:pPr algn="l" fontAlgn="ctr"/>
                      <a:r>
                        <a:rPr lang="en-IN" sz="1000" u="none" strike="noStrike">
                          <a:effectLst/>
                        </a:rPr>
                        <a:t>Polyamide (Nylon)</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0.22, 0.45</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General-purpose; used for aqueous &amp; most organic solvents; strong mechanical strength.</a:t>
                      </a:r>
                      <a:endParaRPr lang="en-IN" sz="1000" b="0" i="0" u="none" strike="noStrike">
                        <a:solidFill>
                          <a:srgbClr val="000000"/>
                        </a:solidFill>
                        <a:effectLst/>
                        <a:latin typeface="Calibri"/>
                      </a:endParaRPr>
                    </a:p>
                  </a:txBody>
                  <a:tcPr marL="9525" marR="9525" marT="9525" marB="0" anchor="ctr"/>
                </a:tc>
              </a:tr>
              <a:tr h="475757">
                <a:tc>
                  <a:txBody>
                    <a:bodyPr/>
                    <a:lstStyle/>
                    <a:p>
                      <a:pPr algn="l" fontAlgn="ctr"/>
                      <a:r>
                        <a:rPr lang="en-IN" sz="1000" u="none" strike="noStrike">
                          <a:effectLst/>
                        </a:rPr>
                        <a:t>PTFE</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dirty="0">
                          <a:effectLst/>
                        </a:rPr>
                        <a:t>Polytetrafluoroethylene</a:t>
                      </a:r>
                      <a:endParaRPr lang="en-IN" sz="1000" b="0" i="0" u="none" strike="noStrike" dirty="0">
                        <a:solidFill>
                          <a:srgbClr val="000000"/>
                        </a:solidFill>
                        <a:effectLst/>
                        <a:latin typeface="Calibri"/>
                      </a:endParaRPr>
                    </a:p>
                  </a:txBody>
                  <a:tcPr marL="9525" marR="9525" marT="9525" marB="0" anchor="ctr"/>
                </a:tc>
                <a:tc>
                  <a:txBody>
                    <a:bodyPr/>
                    <a:lstStyle/>
                    <a:p>
                      <a:pPr algn="l" fontAlgn="ctr"/>
                      <a:r>
                        <a:rPr lang="en-IN" sz="1000" u="none" strike="noStrike">
                          <a:effectLst/>
                        </a:rPr>
                        <a:t>0.22, 0.45</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Ideal for aggressive organic solvents, acids, bases; hydrophobic.</a:t>
                      </a:r>
                      <a:endParaRPr lang="en-IN" sz="1000" b="0" i="0" u="none" strike="noStrike">
                        <a:solidFill>
                          <a:srgbClr val="000000"/>
                        </a:solidFill>
                        <a:effectLst/>
                        <a:latin typeface="Calibri"/>
                      </a:endParaRPr>
                    </a:p>
                  </a:txBody>
                  <a:tcPr marL="9525" marR="9525" marT="9525" marB="0" anchor="ctr"/>
                </a:tc>
              </a:tr>
              <a:tr h="713637">
                <a:tc>
                  <a:txBody>
                    <a:bodyPr/>
                    <a:lstStyle/>
                    <a:p>
                      <a:pPr algn="l" fontAlgn="ctr"/>
                      <a:r>
                        <a:rPr lang="en-IN" sz="1000" u="none" strike="noStrike">
                          <a:effectLst/>
                        </a:rPr>
                        <a:t>PVDF</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Polyvinylidene fluoride</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0.22, 0.45</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Low protein-binding; used for protein solutions, biological samples.</a:t>
                      </a:r>
                      <a:endParaRPr lang="en-IN" sz="1000" b="0" i="0" u="none" strike="noStrike">
                        <a:solidFill>
                          <a:srgbClr val="000000"/>
                        </a:solidFill>
                        <a:effectLst/>
                        <a:latin typeface="Calibri"/>
                      </a:endParaRPr>
                    </a:p>
                  </a:txBody>
                  <a:tcPr marL="9525" marR="9525" marT="9525" marB="0" anchor="ctr"/>
                </a:tc>
              </a:tr>
              <a:tr h="475757">
                <a:tc>
                  <a:txBody>
                    <a:bodyPr/>
                    <a:lstStyle/>
                    <a:p>
                      <a:pPr algn="l" fontAlgn="ctr"/>
                      <a:r>
                        <a:rPr lang="en-IN" sz="1000" u="none" strike="noStrike">
                          <a:effectLst/>
                        </a:rPr>
                        <a:t>PES</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Polyethersulfone</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0.22, 0.45</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Used for aqueous solutions, buffer filtration; low extractables.</a:t>
                      </a:r>
                      <a:endParaRPr lang="en-IN" sz="1000" b="0" i="0" u="none" strike="noStrike">
                        <a:solidFill>
                          <a:srgbClr val="000000"/>
                        </a:solidFill>
                        <a:effectLst/>
                        <a:latin typeface="Calibri"/>
                      </a:endParaRPr>
                    </a:p>
                  </a:txBody>
                  <a:tcPr marL="9525" marR="9525" marT="9525" marB="0" anchor="ctr"/>
                </a:tc>
              </a:tr>
              <a:tr h="475757">
                <a:tc>
                  <a:txBody>
                    <a:bodyPr/>
                    <a:lstStyle/>
                    <a:p>
                      <a:pPr algn="l" fontAlgn="ctr"/>
                      <a:r>
                        <a:rPr lang="en-IN" sz="1000" u="none" strike="noStrike">
                          <a:effectLst/>
                        </a:rPr>
                        <a:t>Cellulose Acetate</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CA</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0.22, 0.45</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Low protein binding; used in cell culture, aqueous filtration.</a:t>
                      </a:r>
                      <a:endParaRPr lang="en-IN" sz="1000" b="0" i="0" u="none" strike="noStrike">
                        <a:solidFill>
                          <a:srgbClr val="000000"/>
                        </a:solidFill>
                        <a:effectLst/>
                        <a:latin typeface="Calibri"/>
                      </a:endParaRPr>
                    </a:p>
                  </a:txBody>
                  <a:tcPr marL="9525" marR="9525" marT="9525" marB="0" anchor="ctr"/>
                </a:tc>
              </a:tr>
              <a:tr h="713637">
                <a:tc>
                  <a:txBody>
                    <a:bodyPr/>
                    <a:lstStyle/>
                    <a:p>
                      <a:pPr algn="l" fontAlgn="ctr"/>
                      <a:r>
                        <a:rPr lang="en-IN" sz="1000" u="none" strike="noStrike">
                          <a:effectLst/>
                        </a:rPr>
                        <a:t>Regenerated Cellulose (RC)</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RC</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0.2, 0.45</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Compatible with aqueous and organic solvents; good for HPLC sample prep.</a:t>
                      </a:r>
                      <a:endParaRPr lang="en-IN" sz="1000" b="0" i="0" u="none" strike="noStrike">
                        <a:solidFill>
                          <a:srgbClr val="000000"/>
                        </a:solidFill>
                        <a:effectLst/>
                        <a:latin typeface="Calibri"/>
                      </a:endParaRPr>
                    </a:p>
                  </a:txBody>
                  <a:tcPr marL="9525" marR="9525" marT="9525" marB="0" anchor="ctr"/>
                </a:tc>
              </a:tr>
              <a:tr h="475757">
                <a:tc>
                  <a:txBody>
                    <a:bodyPr/>
                    <a:lstStyle/>
                    <a:p>
                      <a:pPr algn="l" fontAlgn="ctr"/>
                      <a:r>
                        <a:rPr lang="en-IN" sz="1000" u="none" strike="noStrike">
                          <a:effectLst/>
                        </a:rPr>
                        <a:t>Glass Fiber (GF)</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Borosilicate Glass</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0.7 – 1.2</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Used as pre-filters for turbid or particulate-rich samples.</a:t>
                      </a:r>
                      <a:endParaRPr lang="en-IN" sz="1000" b="0" i="0" u="none" strike="noStrike">
                        <a:solidFill>
                          <a:srgbClr val="000000"/>
                        </a:solidFill>
                        <a:effectLst/>
                        <a:latin typeface="Calibri"/>
                      </a:endParaRPr>
                    </a:p>
                  </a:txBody>
                  <a:tcPr marL="9525" marR="9525" marT="9525" marB="0" anchor="ctr"/>
                </a:tc>
              </a:tr>
              <a:tr h="713637">
                <a:tc>
                  <a:txBody>
                    <a:bodyPr/>
                    <a:lstStyle/>
                    <a:p>
                      <a:pPr algn="l" fontAlgn="ctr"/>
                      <a:r>
                        <a:rPr lang="en-IN" sz="1000" u="none" strike="noStrike">
                          <a:effectLst/>
                        </a:rPr>
                        <a:t>Mixed Cellulose Ester (MCE)</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MCE</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0.22, 0.45</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High flow rate; used for microbial analysis and aqueous sample filtration.</a:t>
                      </a:r>
                      <a:endParaRPr lang="en-IN" sz="1000" b="0" i="0" u="none" strike="noStrike">
                        <a:solidFill>
                          <a:srgbClr val="000000"/>
                        </a:solidFill>
                        <a:effectLst/>
                        <a:latin typeface="Calibri"/>
                      </a:endParaRPr>
                    </a:p>
                  </a:txBody>
                  <a:tcPr marL="9525" marR="9525" marT="9525" marB="0" anchor="ctr"/>
                </a:tc>
              </a:tr>
              <a:tr h="489750">
                <a:tc>
                  <a:txBody>
                    <a:bodyPr/>
                    <a:lstStyle/>
                    <a:p>
                      <a:pPr algn="l" fontAlgn="ctr"/>
                      <a:r>
                        <a:rPr lang="en-IN" sz="1000" u="none" strike="noStrike">
                          <a:effectLst/>
                        </a:rPr>
                        <a:t>Polypropylene (PP)</a:t>
                      </a:r>
                      <a:endParaRPr lang="en-IN" sz="1000" b="1"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PP</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a:effectLst/>
                        </a:rPr>
                        <a:t>0.45</a:t>
                      </a:r>
                      <a:endParaRPr lang="en-IN" sz="1000" b="0" i="0" u="none" strike="noStrike">
                        <a:solidFill>
                          <a:srgbClr val="000000"/>
                        </a:solidFill>
                        <a:effectLst/>
                        <a:latin typeface="Calibri"/>
                      </a:endParaRPr>
                    </a:p>
                  </a:txBody>
                  <a:tcPr marL="9525" marR="9525" marT="9525" marB="0" anchor="ctr"/>
                </a:tc>
                <a:tc>
                  <a:txBody>
                    <a:bodyPr/>
                    <a:lstStyle/>
                    <a:p>
                      <a:pPr algn="l" fontAlgn="ctr"/>
                      <a:r>
                        <a:rPr lang="en-IN" sz="1000" u="none" strike="noStrike" dirty="0">
                          <a:effectLst/>
                        </a:rPr>
                        <a:t>Chemical resistant; used for clarification of solvents and acids.</a:t>
                      </a:r>
                      <a:endParaRPr lang="en-IN" sz="10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36617950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129"/>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l"/>
            <a:r>
              <a:rPr lang="en-IN" sz="4000" b="1" dirty="0" smtClean="0"/>
              <a:t>How </a:t>
            </a:r>
            <a:r>
              <a:rPr lang="en-IN" sz="4000" b="1" dirty="0"/>
              <a:t>to use syringe filter?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7750" y="1743869"/>
            <a:ext cx="7048500" cy="4238625"/>
          </a:xfr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4702"/>
          </a:xfrm>
        </p:spPr>
        <p:style>
          <a:lnRef idx="0">
            <a:schemeClr val="accent4"/>
          </a:lnRef>
          <a:fillRef idx="3">
            <a:schemeClr val="accent4"/>
          </a:fillRef>
          <a:effectRef idx="3">
            <a:schemeClr val="accent4"/>
          </a:effectRef>
          <a:fontRef idx="minor">
            <a:schemeClr val="lt1"/>
          </a:fontRef>
        </p:style>
        <p:txBody>
          <a:bodyPr>
            <a:noAutofit/>
          </a:bodyPr>
          <a:lstStyle/>
          <a:p>
            <a:pPr algn="l"/>
            <a:r>
              <a:rPr lang="en-US" sz="2800" b="1" dirty="0"/>
              <a:t>Key Importance of Syringe Filters in Residue Labs:</a:t>
            </a:r>
            <a:endParaRPr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98735608"/>
              </p:ext>
            </p:extLst>
          </p:nvPr>
        </p:nvGraphicFramePr>
        <p:xfrm>
          <a:off x="563526" y="956931"/>
          <a:ext cx="8123274" cy="4965402"/>
        </p:xfrm>
        <a:graphic>
          <a:graphicData uri="http://schemas.openxmlformats.org/drawingml/2006/table">
            <a:tbl>
              <a:tblPr>
                <a:tableStyleId>{5C22544A-7EE6-4342-B048-85BDC9FD1C3A}</a:tableStyleId>
              </a:tblPr>
              <a:tblGrid>
                <a:gridCol w="2544450"/>
                <a:gridCol w="5578824"/>
              </a:tblGrid>
              <a:tr h="380490">
                <a:tc>
                  <a:txBody>
                    <a:bodyPr/>
                    <a:lstStyle/>
                    <a:p>
                      <a:pPr algn="l" fontAlgn="ctr"/>
                      <a:r>
                        <a:rPr lang="en-IN" sz="1100" u="none" strike="noStrike">
                          <a:effectLst/>
                        </a:rPr>
                        <a:t>Purpose</a:t>
                      </a:r>
                      <a:endParaRPr lang="en-IN" sz="1100" b="1" i="0" u="none" strike="noStrike">
                        <a:solidFill>
                          <a:srgbClr val="000000"/>
                        </a:solidFill>
                        <a:effectLst/>
                        <a:latin typeface="Calibri"/>
                      </a:endParaRPr>
                    </a:p>
                  </a:txBody>
                  <a:tcPr marL="9525" marR="9525" marT="9525" marB="0" anchor="ctr"/>
                </a:tc>
                <a:tc>
                  <a:txBody>
                    <a:bodyPr/>
                    <a:lstStyle/>
                    <a:p>
                      <a:pPr algn="l" fontAlgn="ctr"/>
                      <a:r>
                        <a:rPr lang="en-IN" sz="1100" u="none" strike="noStrike">
                          <a:effectLst/>
                        </a:rPr>
                        <a:t>Explanation</a:t>
                      </a:r>
                      <a:endParaRPr lang="en-IN" sz="1100" b="1" i="0" u="none" strike="noStrike">
                        <a:solidFill>
                          <a:srgbClr val="000000"/>
                        </a:solidFill>
                        <a:effectLst/>
                        <a:latin typeface="Calibri"/>
                      </a:endParaRPr>
                    </a:p>
                  </a:txBody>
                  <a:tcPr marL="9525" marR="9525" marT="9525" marB="0" anchor="ctr"/>
                </a:tc>
              </a:tr>
              <a:tr h="380490">
                <a:tc>
                  <a:txBody>
                    <a:bodyPr/>
                    <a:lstStyle/>
                    <a:p>
                      <a:pPr algn="l" fontAlgn="ctr"/>
                      <a:r>
                        <a:rPr lang="en-IN" sz="1100" u="none" strike="noStrike">
                          <a:effectLst/>
                        </a:rPr>
                        <a:t>1. Sample Clarification</a:t>
                      </a:r>
                      <a:endParaRPr lang="en-IN" sz="1100" b="1" i="0" u="none" strike="noStrike">
                        <a:solidFill>
                          <a:srgbClr val="000000"/>
                        </a:solidFill>
                        <a:effectLst/>
                        <a:latin typeface="Calibri"/>
                      </a:endParaRPr>
                    </a:p>
                  </a:txBody>
                  <a:tcPr marL="9525" marR="9525" marT="9525" marB="0" anchor="ctr"/>
                </a:tc>
                <a:tc>
                  <a:txBody>
                    <a:bodyPr/>
                    <a:lstStyle/>
                    <a:p>
                      <a:pPr algn="l" fontAlgn="ctr"/>
                      <a:r>
                        <a:rPr lang="en-US" sz="1100" u="none" strike="noStrike">
                          <a:effectLst/>
                        </a:rPr>
                        <a:t>Removes particulate matter, dust, and food debris that can clog columns.</a:t>
                      </a:r>
                      <a:endParaRPr lang="en-US" sz="1100" b="0" i="0" u="none" strike="noStrike">
                        <a:solidFill>
                          <a:srgbClr val="000000"/>
                        </a:solidFill>
                        <a:effectLst/>
                        <a:latin typeface="Calibri"/>
                      </a:endParaRPr>
                    </a:p>
                  </a:txBody>
                  <a:tcPr marL="9525" marR="9525" marT="9525" marB="0" anchor="ctr"/>
                </a:tc>
              </a:tr>
              <a:tr h="760982">
                <a:tc>
                  <a:txBody>
                    <a:bodyPr/>
                    <a:lstStyle/>
                    <a:p>
                      <a:pPr algn="l" fontAlgn="ctr"/>
                      <a:r>
                        <a:rPr lang="en-IN" sz="1100" u="none" strike="noStrike">
                          <a:effectLst/>
                        </a:rPr>
                        <a:t>2. Protects Instruments</a:t>
                      </a:r>
                      <a:endParaRPr lang="en-IN" sz="1100" b="1" i="0" u="none" strike="noStrike">
                        <a:solidFill>
                          <a:srgbClr val="000000"/>
                        </a:solidFill>
                        <a:effectLst/>
                        <a:latin typeface="Calibri"/>
                      </a:endParaRPr>
                    </a:p>
                  </a:txBody>
                  <a:tcPr marL="9525" marR="9525" marT="9525" marB="0" anchor="ctr"/>
                </a:tc>
                <a:tc>
                  <a:txBody>
                    <a:bodyPr/>
                    <a:lstStyle/>
                    <a:p>
                      <a:pPr algn="l" fontAlgn="ctr"/>
                      <a:r>
                        <a:rPr lang="en-US" sz="1100" u="none" strike="noStrike">
                          <a:effectLst/>
                        </a:rPr>
                        <a:t>Prevents blockage or damage to LC-MS/MS, GC-MS injection ports and columns.</a:t>
                      </a:r>
                      <a:endParaRPr lang="en-US" sz="1100" b="0" i="0" u="none" strike="noStrike">
                        <a:solidFill>
                          <a:srgbClr val="000000"/>
                        </a:solidFill>
                        <a:effectLst/>
                        <a:latin typeface="Calibri"/>
                      </a:endParaRPr>
                    </a:p>
                  </a:txBody>
                  <a:tcPr marL="9525" marR="9525" marT="9525" marB="0" anchor="ctr"/>
                </a:tc>
              </a:tr>
              <a:tr h="380490">
                <a:tc>
                  <a:txBody>
                    <a:bodyPr/>
                    <a:lstStyle/>
                    <a:p>
                      <a:pPr algn="l" fontAlgn="ctr"/>
                      <a:r>
                        <a:rPr lang="en-IN" sz="1100" u="none" strike="noStrike">
                          <a:effectLst/>
                        </a:rPr>
                        <a:t>3. Enhances Accuracy</a:t>
                      </a:r>
                      <a:endParaRPr lang="en-IN" sz="1100" b="1" i="0" u="none" strike="noStrike">
                        <a:solidFill>
                          <a:srgbClr val="000000"/>
                        </a:solidFill>
                        <a:effectLst/>
                        <a:latin typeface="Calibri"/>
                      </a:endParaRPr>
                    </a:p>
                  </a:txBody>
                  <a:tcPr marL="9525" marR="9525" marT="9525" marB="0" anchor="ctr"/>
                </a:tc>
                <a:tc>
                  <a:txBody>
                    <a:bodyPr/>
                    <a:lstStyle/>
                    <a:p>
                      <a:pPr algn="l" fontAlgn="ctr"/>
                      <a:r>
                        <a:rPr lang="en-IN" sz="1100" u="none" strike="noStrike">
                          <a:effectLst/>
                        </a:rPr>
                        <a:t>Ensures clean, consistent samples for reliable quantitative results.</a:t>
                      </a:r>
                      <a:endParaRPr lang="en-IN" sz="1100" b="0" i="0" u="none" strike="noStrike">
                        <a:solidFill>
                          <a:srgbClr val="000000"/>
                        </a:solidFill>
                        <a:effectLst/>
                        <a:latin typeface="Calibri"/>
                      </a:endParaRPr>
                    </a:p>
                  </a:txBody>
                  <a:tcPr marL="9525" marR="9525" marT="9525" marB="0" anchor="ctr"/>
                </a:tc>
              </a:tr>
              <a:tr h="760982">
                <a:tc>
                  <a:txBody>
                    <a:bodyPr/>
                    <a:lstStyle/>
                    <a:p>
                      <a:pPr algn="l" fontAlgn="ctr"/>
                      <a:r>
                        <a:rPr lang="en-IN" sz="1100" u="none" strike="noStrike">
                          <a:effectLst/>
                        </a:rPr>
                        <a:t>4. Reduces Background Noise</a:t>
                      </a:r>
                      <a:endParaRPr lang="en-IN" sz="1100" b="1" i="0" u="none" strike="noStrike">
                        <a:solidFill>
                          <a:srgbClr val="000000"/>
                        </a:solidFill>
                        <a:effectLst/>
                        <a:latin typeface="Calibri"/>
                      </a:endParaRPr>
                    </a:p>
                  </a:txBody>
                  <a:tcPr marL="9525" marR="9525" marT="9525" marB="0" anchor="ctr"/>
                </a:tc>
                <a:tc>
                  <a:txBody>
                    <a:bodyPr/>
                    <a:lstStyle/>
                    <a:p>
                      <a:pPr algn="l" fontAlgn="ctr"/>
                      <a:r>
                        <a:rPr lang="en-US" sz="1100" u="none" strike="noStrike">
                          <a:effectLst/>
                        </a:rPr>
                        <a:t>Removes undissolved particles that can interfere with chromatogram baselines.</a:t>
                      </a:r>
                      <a:endParaRPr lang="en-US" sz="1100" b="0" i="0" u="none" strike="noStrike">
                        <a:solidFill>
                          <a:srgbClr val="000000"/>
                        </a:solidFill>
                        <a:effectLst/>
                        <a:latin typeface="Calibri"/>
                      </a:endParaRPr>
                    </a:p>
                  </a:txBody>
                  <a:tcPr marL="9525" marR="9525" marT="9525" marB="0" anchor="ctr"/>
                </a:tc>
              </a:tr>
              <a:tr h="380490">
                <a:tc>
                  <a:txBody>
                    <a:bodyPr/>
                    <a:lstStyle/>
                    <a:p>
                      <a:pPr algn="l" fontAlgn="ctr"/>
                      <a:r>
                        <a:rPr lang="en-IN" sz="1100" u="none" strike="noStrike">
                          <a:effectLst/>
                        </a:rPr>
                        <a:t>5. Prevents Cross-Contamination</a:t>
                      </a:r>
                      <a:endParaRPr lang="en-IN" sz="1100" b="1" i="0" u="none" strike="noStrike">
                        <a:solidFill>
                          <a:srgbClr val="000000"/>
                        </a:solidFill>
                        <a:effectLst/>
                        <a:latin typeface="Calibri"/>
                      </a:endParaRPr>
                    </a:p>
                  </a:txBody>
                  <a:tcPr marL="9525" marR="9525" marT="9525" marB="0" anchor="ctr"/>
                </a:tc>
                <a:tc>
                  <a:txBody>
                    <a:bodyPr/>
                    <a:lstStyle/>
                    <a:p>
                      <a:pPr algn="l" fontAlgn="ctr"/>
                      <a:r>
                        <a:rPr lang="en-US" sz="1100" u="none" strike="noStrike">
                          <a:effectLst/>
                        </a:rPr>
                        <a:t>Disposable filters minimize carryover between samples.</a:t>
                      </a:r>
                      <a:endParaRPr lang="en-US" sz="1100" b="0" i="0" u="none" strike="noStrike">
                        <a:solidFill>
                          <a:srgbClr val="000000"/>
                        </a:solidFill>
                        <a:effectLst/>
                        <a:latin typeface="Calibri"/>
                      </a:endParaRPr>
                    </a:p>
                  </a:txBody>
                  <a:tcPr marL="9525" marR="9525" marT="9525" marB="0" anchor="ctr"/>
                </a:tc>
              </a:tr>
              <a:tr h="760982">
                <a:tc>
                  <a:txBody>
                    <a:bodyPr/>
                    <a:lstStyle/>
                    <a:p>
                      <a:pPr algn="l" fontAlgn="ctr"/>
                      <a:r>
                        <a:rPr lang="en-IN" sz="1100" u="none" strike="noStrike">
                          <a:effectLst/>
                        </a:rPr>
                        <a:t>6. Increases Column Life</a:t>
                      </a:r>
                      <a:endParaRPr lang="en-IN" sz="1100" b="1" i="0" u="none" strike="noStrike">
                        <a:solidFill>
                          <a:srgbClr val="000000"/>
                        </a:solidFill>
                        <a:effectLst/>
                        <a:latin typeface="Calibri"/>
                      </a:endParaRPr>
                    </a:p>
                  </a:txBody>
                  <a:tcPr marL="9525" marR="9525" marT="9525" marB="0" anchor="ctr"/>
                </a:tc>
                <a:tc>
                  <a:txBody>
                    <a:bodyPr/>
                    <a:lstStyle/>
                    <a:p>
                      <a:pPr algn="l" fontAlgn="ctr"/>
                      <a:r>
                        <a:rPr lang="en-US" sz="1100" u="none" strike="noStrike">
                          <a:effectLst/>
                        </a:rPr>
                        <a:t>By removing solid residues, it prolongs the life of expensive analytical columns.</a:t>
                      </a:r>
                      <a:endParaRPr lang="en-US" sz="1100" b="0" i="0" u="none" strike="noStrike">
                        <a:solidFill>
                          <a:srgbClr val="000000"/>
                        </a:solidFill>
                        <a:effectLst/>
                        <a:latin typeface="Calibri"/>
                      </a:endParaRPr>
                    </a:p>
                  </a:txBody>
                  <a:tcPr marL="9525" marR="9525" marT="9525" marB="0" anchor="ctr"/>
                </a:tc>
              </a:tr>
              <a:tr h="380490">
                <a:tc>
                  <a:txBody>
                    <a:bodyPr/>
                    <a:lstStyle/>
                    <a:p>
                      <a:pPr algn="l" fontAlgn="ctr"/>
                      <a:r>
                        <a:rPr lang="en-US" sz="1100" u="none" strike="noStrike">
                          <a:effectLst/>
                        </a:rPr>
                        <a:t>7. Complies with GLP/QC norms</a:t>
                      </a:r>
                      <a:endParaRPr lang="en-US" sz="1100" b="1" i="0" u="none" strike="noStrike">
                        <a:solidFill>
                          <a:srgbClr val="000000"/>
                        </a:solidFill>
                        <a:effectLst/>
                        <a:latin typeface="Calibri"/>
                      </a:endParaRPr>
                    </a:p>
                  </a:txBody>
                  <a:tcPr marL="9525" marR="9525" marT="9525" marB="0" anchor="ctr"/>
                </a:tc>
                <a:tc>
                  <a:txBody>
                    <a:bodyPr/>
                    <a:lstStyle/>
                    <a:p>
                      <a:pPr algn="l" fontAlgn="ctr"/>
                      <a:r>
                        <a:rPr lang="en-US" sz="1100" u="none" strike="noStrike">
                          <a:effectLst/>
                        </a:rPr>
                        <a:t>Filtration is part of standard sample preparation SOPs in regulated labs.</a:t>
                      </a:r>
                      <a:endParaRPr lang="en-US" sz="1100" b="0" i="0" u="none" strike="noStrike">
                        <a:solidFill>
                          <a:srgbClr val="000000"/>
                        </a:solidFill>
                        <a:effectLst/>
                        <a:latin typeface="Calibri"/>
                      </a:endParaRPr>
                    </a:p>
                  </a:txBody>
                  <a:tcPr marL="9525" marR="9525" marT="9525" marB="0" anchor="ctr"/>
                </a:tc>
              </a:tr>
              <a:tr h="780006">
                <a:tc>
                  <a:txBody>
                    <a:bodyPr/>
                    <a:lstStyle/>
                    <a:p>
                      <a:pPr algn="l" fontAlgn="ctr"/>
                      <a:r>
                        <a:rPr lang="en-IN" sz="1100" u="none" strike="noStrike">
                          <a:effectLst/>
                        </a:rPr>
                        <a:t>8. Saves Time &amp; Costs</a:t>
                      </a:r>
                      <a:endParaRPr lang="en-IN" sz="1100" b="1" i="0" u="none" strike="noStrike">
                        <a:solidFill>
                          <a:srgbClr val="000000"/>
                        </a:solidFill>
                        <a:effectLst/>
                        <a:latin typeface="Calibri"/>
                      </a:endParaRPr>
                    </a:p>
                  </a:txBody>
                  <a:tcPr marL="9525" marR="9525" marT="9525" marB="0" anchor="ctr"/>
                </a:tc>
                <a:tc>
                  <a:txBody>
                    <a:bodyPr/>
                    <a:lstStyle/>
                    <a:p>
                      <a:pPr algn="l" fontAlgn="ctr"/>
                      <a:r>
                        <a:rPr lang="en-IN" sz="1100" u="none" strike="noStrike" dirty="0">
                          <a:effectLst/>
                        </a:rPr>
                        <a:t>Prevents reruns and instrument maintenance due to contamination or blockages.</a:t>
                      </a:r>
                      <a:endParaRPr lang="en-IN" sz="1100" b="0" i="0" u="none" strike="noStrike" dirty="0">
                        <a:solidFill>
                          <a:srgbClr val="000000"/>
                        </a:solidFill>
                        <a:effectLst/>
                        <a:latin typeface="Calibri"/>
                      </a:endParaRPr>
                    </a:p>
                  </a:txBody>
                  <a:tcPr marL="9525" marR="9525" marT="9525"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dirty="0"/>
              <a:t>General Precautions in Pesticide Residue Testing Lab &amp; Their Impact</a:t>
            </a:r>
            <a:endParaRPr b="1" dirty="0"/>
          </a:p>
        </p:txBody>
      </p:sp>
      <p:sp>
        <p:nvSpPr>
          <p:cNvPr id="3" name="Content Placeholder 2"/>
          <p:cNvSpPr>
            <a:spLocks noGrp="1"/>
          </p:cNvSpPr>
          <p:nvPr>
            <p:ph idx="1"/>
          </p:nvPr>
        </p:nvSpPr>
        <p:spPr/>
        <p:txBody>
          <a:bodyPr/>
          <a:lstStyle/>
          <a:p>
            <a:pPr marL="0" indent="0">
              <a:buNone/>
            </a:pPr>
            <a:endParaRPr dirty="0"/>
          </a:p>
        </p:txBody>
      </p:sp>
      <p:graphicFrame>
        <p:nvGraphicFramePr>
          <p:cNvPr id="4" name="Table 3"/>
          <p:cNvGraphicFramePr>
            <a:graphicFrameLocks noGrp="1"/>
          </p:cNvGraphicFramePr>
          <p:nvPr>
            <p:extLst>
              <p:ext uri="{D42A27DB-BD31-4B8C-83A1-F6EECF244321}">
                <p14:modId xmlns:p14="http://schemas.microsoft.com/office/powerpoint/2010/main" val="478506605"/>
              </p:ext>
            </p:extLst>
          </p:nvPr>
        </p:nvGraphicFramePr>
        <p:xfrm>
          <a:off x="457200" y="1600205"/>
          <a:ext cx="8229600" cy="4525961"/>
        </p:xfrm>
        <a:graphic>
          <a:graphicData uri="http://schemas.openxmlformats.org/drawingml/2006/table">
            <a:tbl>
              <a:tblPr>
                <a:tableStyleId>{5C22544A-7EE6-4342-B048-85BDC9FD1C3A}</a:tableStyleId>
              </a:tblPr>
              <a:tblGrid>
                <a:gridCol w="291657"/>
                <a:gridCol w="1276001"/>
                <a:gridCol w="3111013"/>
                <a:gridCol w="3550929"/>
              </a:tblGrid>
              <a:tr h="238208">
                <a:tc>
                  <a:txBody>
                    <a:bodyPr/>
                    <a:lstStyle/>
                    <a:p>
                      <a:pPr algn="ctr" fontAlgn="ctr"/>
                      <a:r>
                        <a:rPr lang="en-IN" sz="900" u="none" strike="noStrike" dirty="0">
                          <a:effectLst/>
                        </a:rPr>
                        <a:t>S.No.</a:t>
                      </a:r>
                      <a:endParaRPr lang="en-IN" sz="900" b="1" i="0" u="none" strike="noStrike" dirty="0">
                        <a:solidFill>
                          <a:srgbClr val="000000"/>
                        </a:solidFill>
                        <a:effectLst/>
                        <a:latin typeface="Calibri"/>
                      </a:endParaRPr>
                    </a:p>
                  </a:txBody>
                  <a:tcPr marL="7296" marR="7296" marT="7296" marB="0" anchor="ctr"/>
                </a:tc>
                <a:tc>
                  <a:txBody>
                    <a:bodyPr/>
                    <a:lstStyle/>
                    <a:p>
                      <a:pPr algn="ctr" fontAlgn="ctr"/>
                      <a:r>
                        <a:rPr lang="en-IN" sz="900" u="none" strike="noStrike">
                          <a:effectLst/>
                        </a:rPr>
                        <a:t>Precaution</a:t>
                      </a:r>
                      <a:endParaRPr lang="en-IN" sz="900" b="1" i="0" u="none" strike="noStrike">
                        <a:solidFill>
                          <a:srgbClr val="000000"/>
                        </a:solidFill>
                        <a:effectLst/>
                        <a:latin typeface="Calibri"/>
                      </a:endParaRPr>
                    </a:p>
                  </a:txBody>
                  <a:tcPr marL="7296" marR="7296" marT="7296" marB="0" anchor="ctr"/>
                </a:tc>
                <a:tc>
                  <a:txBody>
                    <a:bodyPr/>
                    <a:lstStyle/>
                    <a:p>
                      <a:pPr algn="l" fontAlgn="ctr"/>
                      <a:r>
                        <a:rPr lang="en-IN" sz="900" u="none" strike="noStrike">
                          <a:effectLst/>
                        </a:rPr>
                        <a:t>Purpose / Description</a:t>
                      </a:r>
                      <a:endParaRPr lang="en-IN" sz="900" b="1" i="0" u="none" strike="noStrike">
                        <a:solidFill>
                          <a:srgbClr val="000000"/>
                        </a:solidFill>
                        <a:effectLst/>
                        <a:latin typeface="Calibri"/>
                      </a:endParaRPr>
                    </a:p>
                  </a:txBody>
                  <a:tcPr marL="7296" marR="7296" marT="7296" marB="0" anchor="ctr"/>
                </a:tc>
                <a:tc>
                  <a:txBody>
                    <a:bodyPr/>
                    <a:lstStyle/>
                    <a:p>
                      <a:pPr algn="l" fontAlgn="ctr"/>
                      <a:r>
                        <a:rPr lang="en-IN" sz="900" u="none" strike="noStrike">
                          <a:effectLst/>
                        </a:rPr>
                        <a:t>Impact if Not Followed</a:t>
                      </a:r>
                      <a:endParaRPr lang="en-IN" sz="900" b="1" i="0" u="none" strike="noStrike">
                        <a:solidFill>
                          <a:srgbClr val="000000"/>
                        </a:solidFill>
                        <a:effectLst/>
                        <a:latin typeface="Calibri"/>
                      </a:endParaRPr>
                    </a:p>
                  </a:txBody>
                  <a:tcPr marL="7296" marR="7296" marT="7296" marB="0" anchor="ctr"/>
                </a:tc>
              </a:tr>
              <a:tr h="476417">
                <a:tc>
                  <a:txBody>
                    <a:bodyPr/>
                    <a:lstStyle/>
                    <a:p>
                      <a:pPr algn="ctr" fontAlgn="ctr"/>
                      <a:r>
                        <a:rPr lang="en-IN" sz="900" u="none" strike="noStrike">
                          <a:effectLst/>
                        </a:rPr>
                        <a:t>1</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Use of PPE (Gloves, Lab coat, Goggles, Mask)</a:t>
                      </a:r>
                      <a:endParaRPr lang="en-US" sz="900" b="1"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To protect from toxic pesticide exposure and contamination.</a:t>
                      </a:r>
                      <a:endParaRPr lang="en-US"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Health hazards, skin absorption, inhalation risk, sample contamination.</a:t>
                      </a:r>
                      <a:endParaRPr lang="en-US" sz="900" b="0" i="0" u="none" strike="noStrike">
                        <a:solidFill>
                          <a:srgbClr val="000000"/>
                        </a:solidFill>
                        <a:effectLst/>
                        <a:latin typeface="Calibri"/>
                      </a:endParaRPr>
                    </a:p>
                  </a:txBody>
                  <a:tcPr marL="7296" marR="7296" marT="7296" marB="0" anchor="ctr"/>
                </a:tc>
              </a:tr>
              <a:tr h="476417">
                <a:tc>
                  <a:txBody>
                    <a:bodyPr/>
                    <a:lstStyle/>
                    <a:p>
                      <a:pPr algn="ctr" fontAlgn="ctr"/>
                      <a:r>
                        <a:rPr lang="en-IN" sz="900" u="none" strike="noStrike">
                          <a:effectLst/>
                        </a:rPr>
                        <a:t>2</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Labeling of Samples and Reagents Properly</a:t>
                      </a:r>
                      <a:endParaRPr lang="en-US" sz="900" b="1"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Ensures traceability and prevents mix-ups.</a:t>
                      </a:r>
                      <a:endParaRPr lang="en-US"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Misidentification of samples, invalid results, regulatory non-compliance.</a:t>
                      </a:r>
                      <a:endParaRPr lang="en-US" sz="900" b="0" i="0" u="none" strike="noStrike">
                        <a:solidFill>
                          <a:srgbClr val="000000"/>
                        </a:solidFill>
                        <a:effectLst/>
                        <a:latin typeface="Calibri"/>
                      </a:endParaRPr>
                    </a:p>
                  </a:txBody>
                  <a:tcPr marL="7296" marR="7296" marT="7296" marB="0" anchor="ctr"/>
                </a:tc>
              </a:tr>
              <a:tr h="476417">
                <a:tc>
                  <a:txBody>
                    <a:bodyPr/>
                    <a:lstStyle/>
                    <a:p>
                      <a:pPr algn="ctr" fontAlgn="ctr"/>
                      <a:r>
                        <a:rPr lang="en-IN" sz="900" u="none" strike="noStrike">
                          <a:effectLst/>
                        </a:rPr>
                        <a:t>3</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IN" sz="900" u="none" strike="noStrike">
                          <a:effectLst/>
                        </a:rPr>
                        <a:t>Avoid Cross-Contamination</a:t>
                      </a:r>
                      <a:endParaRPr lang="en-IN" sz="900" b="1"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Use separate tools and glassware for each sample; clean work area.</a:t>
                      </a:r>
                      <a:endParaRPr lang="en-US"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False positives or elevated residues due to contamination.</a:t>
                      </a:r>
                      <a:endParaRPr lang="en-US" sz="900" b="0" i="0" u="none" strike="noStrike">
                        <a:solidFill>
                          <a:srgbClr val="000000"/>
                        </a:solidFill>
                        <a:effectLst/>
                        <a:latin typeface="Calibri"/>
                      </a:endParaRPr>
                    </a:p>
                  </a:txBody>
                  <a:tcPr marL="7296" marR="7296" marT="7296" marB="0" anchor="ctr"/>
                </a:tc>
              </a:tr>
              <a:tr h="476417">
                <a:tc>
                  <a:txBody>
                    <a:bodyPr/>
                    <a:lstStyle/>
                    <a:p>
                      <a:pPr algn="ctr" fontAlgn="ctr"/>
                      <a:r>
                        <a:rPr lang="en-IN" sz="900" u="none" strike="noStrike">
                          <a:effectLst/>
                        </a:rPr>
                        <a:t>4</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Use Clean and Calibrated Glassware</a:t>
                      </a:r>
                      <a:endParaRPr lang="en-US" sz="900" b="1" i="0" u="none" strike="noStrike">
                        <a:solidFill>
                          <a:srgbClr val="000000"/>
                        </a:solidFill>
                        <a:effectLst/>
                        <a:latin typeface="Calibri"/>
                      </a:endParaRPr>
                    </a:p>
                  </a:txBody>
                  <a:tcPr marL="7296" marR="7296" marT="7296" marB="0" anchor="ctr"/>
                </a:tc>
                <a:tc>
                  <a:txBody>
                    <a:bodyPr/>
                    <a:lstStyle/>
                    <a:p>
                      <a:pPr algn="l" fontAlgn="ctr"/>
                      <a:r>
                        <a:rPr lang="en-IN" sz="900" u="none" strike="noStrike">
                          <a:effectLst/>
                        </a:rPr>
                        <a:t>Prevents inaccurate volumes or reagent carryover.</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Errors in extraction and quantification.</a:t>
                      </a:r>
                      <a:endParaRPr lang="en-US" sz="900" b="0" i="0" u="none" strike="noStrike">
                        <a:solidFill>
                          <a:srgbClr val="000000"/>
                        </a:solidFill>
                        <a:effectLst/>
                        <a:latin typeface="Calibri"/>
                      </a:endParaRPr>
                    </a:p>
                  </a:txBody>
                  <a:tcPr marL="7296" marR="7296" marT="7296" marB="0" anchor="ctr"/>
                </a:tc>
              </a:tr>
              <a:tr h="476417">
                <a:tc>
                  <a:txBody>
                    <a:bodyPr/>
                    <a:lstStyle/>
                    <a:p>
                      <a:pPr algn="ctr" fontAlgn="ctr"/>
                      <a:r>
                        <a:rPr lang="en-IN" sz="900" u="none" strike="noStrike">
                          <a:effectLst/>
                        </a:rPr>
                        <a:t>6</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IN" sz="900" u="none" strike="noStrike">
                          <a:effectLst/>
                        </a:rPr>
                        <a:t>Follow Proper Waste Disposal</a:t>
                      </a:r>
                      <a:endParaRPr lang="en-IN" sz="900" b="1"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Segregate pesticide, solvent, and biological waste as per hazardous waste rules.</a:t>
                      </a:r>
                      <a:endParaRPr lang="en-US" sz="900" b="0" i="0" u="none" strike="noStrike">
                        <a:solidFill>
                          <a:srgbClr val="000000"/>
                        </a:solidFill>
                        <a:effectLst/>
                        <a:latin typeface="Calibri"/>
                      </a:endParaRPr>
                    </a:p>
                  </a:txBody>
                  <a:tcPr marL="7296" marR="7296" marT="7296" marB="0" anchor="ctr"/>
                </a:tc>
                <a:tc>
                  <a:txBody>
                    <a:bodyPr/>
                    <a:lstStyle/>
                    <a:p>
                      <a:pPr algn="l" fontAlgn="ctr"/>
                      <a:r>
                        <a:rPr lang="fr-FR" sz="900" u="none" strike="noStrike">
                          <a:effectLst/>
                        </a:rPr>
                        <a:t>Environmental pollution, lab closure, legal action.</a:t>
                      </a:r>
                      <a:endParaRPr lang="fr-FR" sz="900" b="0" i="0" u="none" strike="noStrike">
                        <a:solidFill>
                          <a:srgbClr val="000000"/>
                        </a:solidFill>
                        <a:effectLst/>
                        <a:latin typeface="Calibri"/>
                      </a:endParaRPr>
                    </a:p>
                  </a:txBody>
                  <a:tcPr marL="7296" marR="7296" marT="7296" marB="0" anchor="ctr"/>
                </a:tc>
              </a:tr>
              <a:tr h="476417">
                <a:tc>
                  <a:txBody>
                    <a:bodyPr/>
                    <a:lstStyle/>
                    <a:p>
                      <a:pPr algn="ctr" fontAlgn="ctr"/>
                      <a:r>
                        <a:rPr lang="en-IN" sz="900" u="none" strike="noStrike">
                          <a:effectLst/>
                        </a:rPr>
                        <a:t>7</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IN" sz="900" u="none" strike="noStrike">
                          <a:effectLst/>
                        </a:rPr>
                        <a:t>Maintain Equipment Regularly</a:t>
                      </a:r>
                      <a:endParaRPr lang="en-IN" sz="900" b="1" i="0" u="none" strike="noStrike">
                        <a:solidFill>
                          <a:srgbClr val="000000"/>
                        </a:solidFill>
                        <a:effectLst/>
                        <a:latin typeface="Calibri"/>
                      </a:endParaRPr>
                    </a:p>
                  </a:txBody>
                  <a:tcPr marL="7296" marR="7296" marT="7296" marB="0" anchor="ctr"/>
                </a:tc>
                <a:tc>
                  <a:txBody>
                    <a:bodyPr/>
                    <a:lstStyle/>
                    <a:p>
                      <a:pPr algn="l" fontAlgn="ctr"/>
                      <a:r>
                        <a:rPr lang="en-IN" sz="900" u="none" strike="noStrike" dirty="0">
                          <a:effectLst/>
                        </a:rPr>
                        <a:t>Calibrate and service instruments</a:t>
                      </a:r>
                      <a:endParaRPr lang="en-IN" sz="900" b="0" i="0" u="none" strike="noStrike" dirty="0">
                        <a:solidFill>
                          <a:srgbClr val="000000"/>
                        </a:solidFill>
                        <a:effectLst/>
                        <a:latin typeface="Calibri"/>
                      </a:endParaRPr>
                    </a:p>
                  </a:txBody>
                  <a:tcPr marL="7296" marR="7296" marT="7296" marB="0" anchor="ctr"/>
                </a:tc>
                <a:tc>
                  <a:txBody>
                    <a:bodyPr/>
                    <a:lstStyle/>
                    <a:p>
                      <a:pPr algn="l" fontAlgn="ctr"/>
                      <a:r>
                        <a:rPr lang="en-US" sz="900" u="none" strike="noStrike">
                          <a:effectLst/>
                        </a:rPr>
                        <a:t>Inaccurate readings, instrument breakdown, high maintenance costs.</a:t>
                      </a:r>
                      <a:endParaRPr lang="en-US" sz="900" b="0" i="0" u="none" strike="noStrike">
                        <a:solidFill>
                          <a:srgbClr val="000000"/>
                        </a:solidFill>
                        <a:effectLst/>
                        <a:latin typeface="Calibri"/>
                      </a:endParaRPr>
                    </a:p>
                  </a:txBody>
                  <a:tcPr marL="7296" marR="7296" marT="7296" marB="0" anchor="ctr"/>
                </a:tc>
              </a:tr>
              <a:tr h="476417">
                <a:tc>
                  <a:txBody>
                    <a:bodyPr/>
                    <a:lstStyle/>
                    <a:p>
                      <a:pPr algn="ctr" fontAlgn="ctr"/>
                      <a:r>
                        <a:rPr lang="en-IN" sz="900" u="none" strike="noStrike">
                          <a:effectLst/>
                        </a:rPr>
                        <a:t>8</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Avoid Eating/Drinking in Lab Area</a:t>
                      </a:r>
                      <a:endParaRPr lang="en-US" sz="900" b="1"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Prevent ingestion of residues and accidental exposure.</a:t>
                      </a:r>
                      <a:endParaRPr lang="en-US"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Health hazard, especially from toxic pesticide residues.</a:t>
                      </a:r>
                      <a:endParaRPr lang="en-US" sz="900" b="0" i="0" u="none" strike="noStrike">
                        <a:solidFill>
                          <a:srgbClr val="000000"/>
                        </a:solidFill>
                        <a:effectLst/>
                        <a:latin typeface="Calibri"/>
                      </a:endParaRPr>
                    </a:p>
                  </a:txBody>
                  <a:tcPr marL="7296" marR="7296" marT="7296" marB="0" anchor="ctr"/>
                </a:tc>
              </a:tr>
              <a:tr h="476417">
                <a:tc>
                  <a:txBody>
                    <a:bodyPr/>
                    <a:lstStyle/>
                    <a:p>
                      <a:pPr algn="ctr" fontAlgn="ctr"/>
                      <a:r>
                        <a:rPr lang="en-IN" sz="900" u="none" strike="noStrike">
                          <a:effectLst/>
                        </a:rPr>
                        <a:t>9</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Proper Storage of Standards and Reagents</a:t>
                      </a:r>
                      <a:endParaRPr lang="en-US" sz="900" b="1"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Store at required temperatures (e.g., -20°C for some standards) to maintain stability.</a:t>
                      </a:r>
                      <a:endParaRPr lang="en-US" sz="900" b="0" i="0" u="none" strike="noStrike">
                        <a:solidFill>
                          <a:srgbClr val="000000"/>
                        </a:solidFill>
                        <a:effectLst/>
                        <a:latin typeface="Calibri"/>
                      </a:endParaRPr>
                    </a:p>
                  </a:txBody>
                  <a:tcPr marL="7296" marR="7296" marT="7296" marB="0" anchor="ctr"/>
                </a:tc>
                <a:tc>
                  <a:txBody>
                    <a:bodyPr/>
                    <a:lstStyle/>
                    <a:p>
                      <a:pPr algn="l" fontAlgn="ctr"/>
                      <a:r>
                        <a:rPr lang="en-US" sz="900" u="none" strike="noStrike">
                          <a:effectLst/>
                        </a:rPr>
                        <a:t>Degraded standards, incorrect quantification, and poor recoveries.</a:t>
                      </a:r>
                      <a:endParaRPr lang="en-US" sz="900" b="0" i="0" u="none" strike="noStrike">
                        <a:solidFill>
                          <a:srgbClr val="000000"/>
                        </a:solidFill>
                        <a:effectLst/>
                        <a:latin typeface="Calibri"/>
                      </a:endParaRPr>
                    </a:p>
                  </a:txBody>
                  <a:tcPr marL="7296" marR="7296" marT="7296" marB="0" anchor="ctr"/>
                </a:tc>
              </a:tr>
              <a:tr h="476417">
                <a:tc>
                  <a:txBody>
                    <a:bodyPr/>
                    <a:lstStyle/>
                    <a:p>
                      <a:pPr algn="ctr" fontAlgn="ctr"/>
                      <a:r>
                        <a:rPr lang="en-IN" sz="900" u="none" strike="noStrike">
                          <a:effectLst/>
                        </a:rPr>
                        <a:t>10</a:t>
                      </a:r>
                      <a:endParaRPr lang="en-IN" sz="900" b="0" i="0" u="none" strike="noStrike">
                        <a:solidFill>
                          <a:srgbClr val="000000"/>
                        </a:solidFill>
                        <a:effectLst/>
                        <a:latin typeface="Calibri"/>
                      </a:endParaRPr>
                    </a:p>
                  </a:txBody>
                  <a:tcPr marL="7296" marR="7296" marT="7296" marB="0" anchor="ctr"/>
                </a:tc>
                <a:tc>
                  <a:txBody>
                    <a:bodyPr/>
                    <a:lstStyle/>
                    <a:p>
                      <a:pPr algn="l" fontAlgn="ctr"/>
                      <a:r>
                        <a:rPr lang="en-IN" sz="900" u="none" strike="noStrike">
                          <a:effectLst/>
                        </a:rPr>
                        <a:t>Documentation and Record Maintenance</a:t>
                      </a:r>
                      <a:endParaRPr lang="en-IN" sz="900" b="1" i="0" u="none" strike="noStrike">
                        <a:solidFill>
                          <a:srgbClr val="000000"/>
                        </a:solidFill>
                        <a:effectLst/>
                        <a:latin typeface="Calibri"/>
                      </a:endParaRPr>
                    </a:p>
                  </a:txBody>
                  <a:tcPr marL="7296" marR="7296" marT="7296" marB="0" anchor="ctr"/>
                </a:tc>
                <a:tc>
                  <a:txBody>
                    <a:bodyPr/>
                    <a:lstStyle/>
                    <a:p>
                      <a:pPr algn="l" fontAlgn="ctr"/>
                      <a:r>
                        <a:rPr lang="en-US" sz="900" u="none" strike="noStrike" dirty="0">
                          <a:effectLst/>
                        </a:rPr>
                        <a:t>Maintain raw data, calibration logs, and SOP compliance.</a:t>
                      </a:r>
                      <a:endParaRPr lang="en-US" sz="900" b="0" i="0" u="none" strike="noStrike" dirty="0">
                        <a:solidFill>
                          <a:srgbClr val="000000"/>
                        </a:solidFill>
                        <a:effectLst/>
                        <a:latin typeface="Calibri"/>
                      </a:endParaRPr>
                    </a:p>
                  </a:txBody>
                  <a:tcPr marL="7296" marR="7296" marT="7296" marB="0" anchor="ctr"/>
                </a:tc>
                <a:tc>
                  <a:txBody>
                    <a:bodyPr/>
                    <a:lstStyle/>
                    <a:p>
                      <a:pPr algn="l" fontAlgn="ctr"/>
                      <a:r>
                        <a:rPr lang="en-US" sz="900" u="none" strike="noStrike" dirty="0">
                          <a:effectLst/>
                        </a:rPr>
                        <a:t>Non-compliance with GLP and audit failure.</a:t>
                      </a:r>
                      <a:endParaRPr lang="en-US" sz="900" b="0" i="0" u="none" strike="noStrike" dirty="0">
                        <a:solidFill>
                          <a:srgbClr val="000000"/>
                        </a:solidFill>
                        <a:effectLst/>
                        <a:latin typeface="Calibri"/>
                      </a:endParaRPr>
                    </a:p>
                  </a:txBody>
                  <a:tcPr marL="7296" marR="7296" marT="7296"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0702"/>
          </a:xfrm>
        </p:spPr>
        <p:txBody>
          <a:bodyPr>
            <a:normAutofit fontScale="90000"/>
          </a:bodyPr>
          <a:lstStyle/>
          <a:p>
            <a:pPr algn="l"/>
            <a:r>
              <a:rPr lang="en-IN" dirty="0" smtClean="0"/>
              <a:t>What is a Pesticide?</a:t>
            </a:r>
            <a:endParaRPr lang="en-IN" dirty="0"/>
          </a:p>
        </p:txBody>
      </p:sp>
      <p:sp>
        <p:nvSpPr>
          <p:cNvPr id="3" name="Content Placeholder 2"/>
          <p:cNvSpPr>
            <a:spLocks noGrp="1"/>
          </p:cNvSpPr>
          <p:nvPr>
            <p:ph idx="1"/>
          </p:nvPr>
        </p:nvSpPr>
        <p:spPr>
          <a:xfrm>
            <a:off x="457200" y="815340"/>
            <a:ext cx="8229600" cy="5310823"/>
          </a:xfrm>
        </p:spPr>
        <p:txBody>
          <a:bodyPr>
            <a:normAutofit/>
          </a:bodyPr>
          <a:lstStyle/>
          <a:p>
            <a:r>
              <a:rPr lang="en-US" sz="1800" dirty="0"/>
              <a:t>Pesticides are chemical or biological substances used to protect crops by controlling pests such as insects, weeds, fungi, and rodents. They play a vital role in modern agriculture by improving crop yield, ensuring food security, and reducing post-harvest losses</a:t>
            </a:r>
            <a:r>
              <a:rPr lang="en-US" sz="1800" dirty="0" smtClean="0"/>
              <a:t>.</a:t>
            </a:r>
          </a:p>
          <a:p>
            <a:endParaRPr lang="en-US" sz="1800" dirty="0"/>
          </a:p>
          <a:p>
            <a:r>
              <a:rPr lang="en-US" sz="1800" dirty="0"/>
              <a:t>However, when not used responsibly, pesticide residues can remain in soil, water, and food products, raising concerns about human health and environmental safety. This makes </a:t>
            </a:r>
            <a:r>
              <a:rPr lang="en-US" sz="1800" b="1" dirty="0"/>
              <a:t>pesticide residue testing</a:t>
            </a:r>
            <a:r>
              <a:rPr lang="en-US" sz="1800" dirty="0"/>
              <a:t> essential to ensure compliance with safety standards and to protect consumers.</a:t>
            </a:r>
          </a:p>
          <a:p>
            <a:pPr marL="0" indent="0">
              <a:buNone/>
            </a:pPr>
            <a:endParaRPr lang="en-US" sz="1800" dirty="0" smtClean="0"/>
          </a:p>
          <a:p>
            <a:endParaRPr lang="en-IN" sz="1800" dirty="0"/>
          </a:p>
          <a:p>
            <a:endParaRPr lang="en-IN" sz="1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260" y="3678187"/>
            <a:ext cx="4663245" cy="2620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6126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r>
            <a:br>
              <a:rPr lang="en-IN"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r>
              <a:rPr lang="en-IN"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r>
            <a:br>
              <a:rPr lang="en-IN"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r>
              <a:rPr lang="en-IN"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Well </a:t>
            </a:r>
            <a:r>
              <a:rPr lang="en-IN"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Done!</a:t>
            </a:r>
            <a:br>
              <a:rPr lang="en-IN"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r>
              <a:rPr lang="en-IN"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en-IN"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en-IN" b="1" dirty="0"/>
          </a:p>
        </p:txBody>
      </p:sp>
      <p:sp>
        <p:nvSpPr>
          <p:cNvPr id="6" name="Rectangle 5"/>
          <p:cNvSpPr/>
          <p:nvPr/>
        </p:nvSpPr>
        <p:spPr>
          <a:xfrm>
            <a:off x="548640" y="1112520"/>
            <a:ext cx="7993380" cy="535686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effectLst>
                  <a:outerShdw blurRad="38100" dist="38100" dir="2700000" algn="tl">
                    <a:srgbClr val="000000">
                      <a:alpha val="43137"/>
                    </a:srgbClr>
                  </a:outerShdw>
                </a:effectLst>
              </a:rPr>
              <a:t>You’ve </a:t>
            </a:r>
            <a:r>
              <a:rPr lang="en-US" dirty="0">
                <a:effectLst>
                  <a:outerShdw blurRad="38100" dist="38100" dir="2700000" algn="tl">
                    <a:srgbClr val="000000">
                      <a:alpha val="43137"/>
                    </a:srgbClr>
                  </a:outerShdw>
                </a:effectLst>
              </a:rPr>
              <a:t>successfully completed the training. Now, tell us what you </a:t>
            </a:r>
            <a:r>
              <a:rPr lang="en-US" dirty="0" smtClean="0">
                <a:effectLst>
                  <a:outerShdw blurRad="38100" dist="38100" dir="2700000" algn="tl">
                    <a:srgbClr val="000000">
                      <a:alpha val="43137"/>
                    </a:srgbClr>
                  </a:outerShdw>
                </a:effectLst>
              </a:rPr>
              <a:t>think.</a:t>
            </a:r>
          </a:p>
          <a:p>
            <a:pPr algn="ct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your feedback </a:t>
            </a:r>
            <a:r>
              <a:rPr lang="en-US" dirty="0" smtClean="0">
                <a:effectLst>
                  <a:outerShdw blurRad="38100" dist="38100" dir="2700000" algn="tl">
                    <a:srgbClr val="000000">
                      <a:alpha val="43137"/>
                    </a:srgbClr>
                  </a:outerShdw>
                </a:effectLst>
              </a:rPr>
              <a:t>matters.</a:t>
            </a:r>
          </a:p>
          <a:p>
            <a:pPr algn="ctr"/>
            <a:endParaRPr lang="en-US" dirty="0" smtClean="0">
              <a:effectLst>
                <a:outerShdw blurRad="38100" dist="38100" dir="2700000" algn="tl">
                  <a:srgbClr val="000000">
                    <a:alpha val="43137"/>
                  </a:srgbClr>
                </a:outerShdw>
              </a:effectLst>
            </a:endParaRPr>
          </a:p>
          <a:p>
            <a:r>
              <a:rPr lang="en-US" sz="1100" b="1" dirty="0" smtClean="0"/>
              <a:t>Note: </a:t>
            </a:r>
            <a:r>
              <a:rPr lang="en-US" sz="1100" dirty="0" smtClean="0"/>
              <a:t>Participants </a:t>
            </a:r>
            <a:r>
              <a:rPr lang="en-US" sz="1100" dirty="0"/>
              <a:t>who wish to obtain a </a:t>
            </a:r>
            <a:r>
              <a:rPr lang="en-US" sz="1100" dirty="0" smtClean="0"/>
              <a:t>e-certificate </a:t>
            </a:r>
            <a:r>
              <a:rPr lang="en-US" sz="1100" dirty="0"/>
              <a:t>for this training are required to complete the assessment and pay a fee of ₹499 per person. The electronic certificate will then be issued and sent to the registered email address</a:t>
            </a:r>
            <a:r>
              <a:rPr lang="en-US" sz="1100" dirty="0" smtClean="0"/>
              <a:t>.</a:t>
            </a:r>
          </a:p>
          <a:p>
            <a:endParaRPr lang="en-US" sz="1100" dirty="0" smtClean="0"/>
          </a:p>
          <a:p>
            <a:r>
              <a:rPr lang="en-US" sz="1100" dirty="0"/>
              <a:t>Click here to attempt the questions. </a:t>
            </a:r>
            <a:endParaRPr lang="en-US" sz="1100" dirty="0" smtClean="0"/>
          </a:p>
          <a:p>
            <a:r>
              <a:rPr lang="en-US" sz="1100" dirty="0" smtClean="0">
                <a:effectLst>
                  <a:outerShdw blurRad="38100" dist="38100" dir="2700000" algn="tl">
                    <a:srgbClr val="000000">
                      <a:alpha val="43137"/>
                    </a:srgbClr>
                  </a:outerShdw>
                </a:effectLst>
                <a:hlinkClick r:id="rId2"/>
              </a:rPr>
              <a:t>https</a:t>
            </a:r>
            <a:r>
              <a:rPr lang="en-US" sz="1100" dirty="0">
                <a:effectLst>
                  <a:outerShdw blurRad="38100" dist="38100" dir="2700000" algn="tl">
                    <a:srgbClr val="000000">
                      <a:alpha val="43137"/>
                    </a:srgbClr>
                  </a:outerShdw>
                </a:effectLst>
                <a:hlinkClick r:id="rId2"/>
              </a:rPr>
              <a:t>://</a:t>
            </a:r>
            <a:r>
              <a:rPr lang="en-US" sz="1100" dirty="0" smtClean="0">
                <a:effectLst>
                  <a:outerShdw blurRad="38100" dist="38100" dir="2700000" algn="tl">
                    <a:srgbClr val="000000">
                      <a:alpha val="43137"/>
                    </a:srgbClr>
                  </a:outerShdw>
                </a:effectLst>
                <a:hlinkClick r:id="rId2"/>
              </a:rPr>
              <a:t>docs.google.com/forms/d/e/1FAIpQLSdXaFcgAtaZGVPwm3PX-8UzjrgQRqse_dylLSfNwoO9rcS0_w/viewform?usp=sharing&amp;ouid=104469698987664698276</a:t>
            </a:r>
            <a:endParaRPr lang="en-US" sz="1100" dirty="0" smtClean="0">
              <a:effectLst>
                <a:outerShdw blurRad="38100" dist="38100" dir="2700000" algn="tl">
                  <a:srgbClr val="000000">
                    <a:alpha val="43137"/>
                  </a:srgbClr>
                </a:outerShdw>
              </a:effectLst>
            </a:endParaRPr>
          </a:p>
          <a:p>
            <a:endParaRPr lang="en-US" sz="1100" dirty="0" smtClean="0">
              <a:effectLst>
                <a:outerShdw blurRad="38100" dist="38100" dir="2700000" algn="tl">
                  <a:srgbClr val="000000">
                    <a:alpha val="43137"/>
                  </a:srgbClr>
                </a:outerShdw>
              </a:effectLst>
            </a:endParaRPr>
          </a:p>
          <a:p>
            <a:r>
              <a:rPr lang="en-US" sz="1100" dirty="0"/>
              <a:t>After completing the test, kindly make the payment and share the transaction details using the QR code provided below.</a:t>
            </a:r>
            <a:endParaRPr lang="en-US" sz="1100" dirty="0" smtClean="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a:p>
            <a:pPr algn="ctr"/>
            <a:endParaRPr lang="en-US" dirty="0" smtClean="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a:p>
            <a:pPr algn="ctr"/>
            <a:endParaRPr lang="en-US" dirty="0" smtClean="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a:p>
            <a:pPr algn="ctr"/>
            <a:endParaRPr lang="en-US" dirty="0" smtClean="0">
              <a:effectLst>
                <a:outerShdw blurRad="38100" dist="38100" dir="2700000" algn="tl">
                  <a:srgbClr val="000000">
                    <a:alpha val="43137"/>
                  </a:srgbClr>
                </a:outerShdw>
              </a:effectLst>
            </a:endParaRPr>
          </a:p>
          <a:p>
            <a:pPr algn="ctr"/>
            <a:endParaRPr lang="en-US" dirty="0" smtClean="0">
              <a:effectLst>
                <a:outerShdw blurRad="38100" dist="38100" dir="2700000" algn="tl">
                  <a:srgbClr val="000000">
                    <a:alpha val="43137"/>
                  </a:srgbClr>
                </a:outerShdw>
              </a:effectLst>
            </a:endParaRPr>
          </a:p>
          <a:p>
            <a:pPr algn="ctr"/>
            <a:endParaRPr lang="en-IN" dirty="0"/>
          </a:p>
          <a:p>
            <a:pPr algn="ctr"/>
            <a:endParaRPr lang="en-IN" dirty="0">
              <a:effectLst>
                <a:outerShdw blurRad="38100" dist="38100" dir="2700000" algn="tl">
                  <a:srgbClr val="000000">
                    <a:alpha val="43137"/>
                  </a:srgbClr>
                </a:outerShdw>
              </a:effectLst>
            </a:endParaRPr>
          </a:p>
        </p:txBody>
      </p:sp>
      <p:pic>
        <p:nvPicPr>
          <p:cNvPr id="1028" name="Picture 4" descr="C:\users\tephra\Downloads\ChatGPT Image Aug 21, 2025, 03_37_29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526" y="3931920"/>
            <a:ext cx="1919607"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9773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2602"/>
          </a:xfrm>
        </p:spPr>
        <p:txBody>
          <a:bodyPr>
            <a:normAutofit fontScale="90000"/>
          </a:bodyPr>
          <a:lstStyle/>
          <a:p>
            <a:pPr algn="l"/>
            <a:r>
              <a:rPr lang="en-US" sz="2800" b="1" dirty="0" smtClean="0">
                <a:effectLst>
                  <a:outerShdw blurRad="38100" dist="38100" dir="2700000" algn="tl">
                    <a:srgbClr val="000000">
                      <a:alpha val="43137"/>
                    </a:srgbClr>
                  </a:outerShdw>
                </a:effectLst>
              </a:rPr>
              <a:t>Sample Certificate </a:t>
            </a:r>
            <a:endParaRPr lang="en-IN" sz="2800"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20" y="777874"/>
            <a:ext cx="8107680" cy="5569585"/>
          </a:xfrm>
        </p:spPr>
      </p:pic>
    </p:spTree>
    <p:extLst>
      <p:ext uri="{BB962C8B-B14F-4D97-AF65-F5344CB8AC3E}">
        <p14:creationId xmlns:p14="http://schemas.microsoft.com/office/powerpoint/2010/main" val="1892965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t>Types of Pesticides:</a:t>
            </a:r>
            <a:br>
              <a:rPr lang="en-IN" b="1" dirty="0"/>
            </a:b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5711713"/>
              </p:ext>
            </p:extLst>
          </p:nvPr>
        </p:nvGraphicFramePr>
        <p:xfrm>
          <a:off x="510540" y="107442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390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620" y="152400"/>
            <a:ext cx="6347713" cy="659076"/>
          </a:xfrm>
        </p:spPr>
        <p:txBody>
          <a:bodyPr>
            <a:normAutofit/>
          </a:bodyPr>
          <a:lstStyle/>
          <a:p>
            <a:pPr algn="l"/>
            <a:r>
              <a:rPr lang="en-US" sz="1800" b="1" dirty="0"/>
              <a:t>Types of Pesticides and Their Uses</a:t>
            </a:r>
            <a:endParaRPr sz="1800" dirty="0"/>
          </a:p>
        </p:txBody>
      </p:sp>
      <p:graphicFrame>
        <p:nvGraphicFramePr>
          <p:cNvPr id="5" name="Table 4">
            <a:extLst>
              <a:ext uri="{FF2B5EF4-FFF2-40B4-BE49-F238E27FC236}">
                <a16:creationId xmlns="" xmlns:a16="http://schemas.microsoft.com/office/drawing/2014/main" id="{52582A64-9C7D-4B04-933F-757127AADE70}"/>
              </a:ext>
            </a:extLst>
          </p:cNvPr>
          <p:cNvGraphicFramePr>
            <a:graphicFrameLocks noGrp="1"/>
          </p:cNvGraphicFramePr>
          <p:nvPr>
            <p:extLst>
              <p:ext uri="{D42A27DB-BD31-4B8C-83A1-F6EECF244321}">
                <p14:modId xmlns:p14="http://schemas.microsoft.com/office/powerpoint/2010/main" val="3146867130"/>
              </p:ext>
            </p:extLst>
          </p:nvPr>
        </p:nvGraphicFramePr>
        <p:xfrm>
          <a:off x="432620" y="739139"/>
          <a:ext cx="7956999" cy="5956627"/>
        </p:xfrm>
        <a:graphic>
          <a:graphicData uri="http://schemas.openxmlformats.org/drawingml/2006/table">
            <a:tbl>
              <a:tblPr firstRow="1" firstCol="1" bandRow="1">
                <a:tableStyleId>{5C22544A-7EE6-4342-B048-85BDC9FD1C3A}</a:tableStyleId>
              </a:tblPr>
              <a:tblGrid>
                <a:gridCol w="2652333">
                  <a:extLst>
                    <a:ext uri="{9D8B030D-6E8A-4147-A177-3AD203B41FA5}">
                      <a16:colId xmlns="" xmlns:a16="http://schemas.microsoft.com/office/drawing/2014/main" val="2327139909"/>
                    </a:ext>
                  </a:extLst>
                </a:gridCol>
                <a:gridCol w="2652333">
                  <a:extLst>
                    <a:ext uri="{9D8B030D-6E8A-4147-A177-3AD203B41FA5}">
                      <a16:colId xmlns="" xmlns:a16="http://schemas.microsoft.com/office/drawing/2014/main" val="3687008611"/>
                    </a:ext>
                  </a:extLst>
                </a:gridCol>
                <a:gridCol w="2652333">
                  <a:extLst>
                    <a:ext uri="{9D8B030D-6E8A-4147-A177-3AD203B41FA5}">
                      <a16:colId xmlns="" xmlns:a16="http://schemas.microsoft.com/office/drawing/2014/main" val="4264365519"/>
                    </a:ext>
                  </a:extLst>
                </a:gridCol>
              </a:tblGrid>
              <a:tr h="267213">
                <a:tc>
                  <a:txBody>
                    <a:bodyPr/>
                    <a:lstStyle/>
                    <a:p>
                      <a:pPr>
                        <a:lnSpc>
                          <a:spcPct val="115000"/>
                        </a:lnSpc>
                        <a:spcAft>
                          <a:spcPts val="800"/>
                        </a:spcAft>
                        <a:buNone/>
                      </a:pPr>
                      <a:r>
                        <a:rPr lang="en-US" sz="1000" kern="100" dirty="0">
                          <a:effectLst/>
                        </a:rPr>
                        <a:t>Type</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Target Pest</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dirty="0">
                          <a:effectLst/>
                        </a:rPr>
                        <a:t>Common Uses</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extLst>
                  <a:ext uri="{0D108BD9-81ED-4DB2-BD59-A6C34878D82A}">
                    <a16:rowId xmlns="" xmlns:a16="http://schemas.microsoft.com/office/drawing/2014/main" val="4222688758"/>
                  </a:ext>
                </a:extLst>
              </a:tr>
              <a:tr h="790131">
                <a:tc>
                  <a:txBody>
                    <a:bodyPr/>
                    <a:lstStyle/>
                    <a:p>
                      <a:pPr>
                        <a:lnSpc>
                          <a:spcPct val="115000"/>
                        </a:lnSpc>
                        <a:spcAft>
                          <a:spcPts val="800"/>
                        </a:spcAft>
                        <a:buNone/>
                      </a:pPr>
                      <a:r>
                        <a:rPr lang="en-US" sz="1000" kern="100" dirty="0">
                          <a:effectLst/>
                        </a:rPr>
                        <a:t>Insecticides</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dirty="0">
                          <a:effectLst/>
                        </a:rPr>
                        <a:t>Insects (e.g., mosquitoes, beetles)</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Used in agriculture to protect crops; in public health to control disease vectors like mosquitoes.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extLst>
                  <a:ext uri="{0D108BD9-81ED-4DB2-BD59-A6C34878D82A}">
                    <a16:rowId xmlns="" xmlns:a16="http://schemas.microsoft.com/office/drawing/2014/main" val="838957454"/>
                  </a:ext>
                </a:extLst>
              </a:tr>
              <a:tr h="753893">
                <a:tc>
                  <a:txBody>
                    <a:bodyPr/>
                    <a:lstStyle/>
                    <a:p>
                      <a:pPr>
                        <a:lnSpc>
                          <a:spcPct val="115000"/>
                        </a:lnSpc>
                        <a:spcAft>
                          <a:spcPts val="800"/>
                        </a:spcAft>
                        <a:buNone/>
                      </a:pPr>
                      <a:r>
                        <a:rPr lang="en-US" sz="1000" kern="100" dirty="0">
                          <a:effectLst/>
                        </a:rPr>
                        <a:t>Herbicides</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Weeds and unwanted plants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Widely used in farming to eliminate weeds and improve crop yield.</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extLst>
                  <a:ext uri="{0D108BD9-81ED-4DB2-BD59-A6C34878D82A}">
                    <a16:rowId xmlns="" xmlns:a16="http://schemas.microsoft.com/office/drawing/2014/main" val="1229523483"/>
                  </a:ext>
                </a:extLst>
              </a:tr>
              <a:tr h="790131">
                <a:tc>
                  <a:txBody>
                    <a:bodyPr/>
                    <a:lstStyle/>
                    <a:p>
                      <a:pPr>
                        <a:lnSpc>
                          <a:spcPct val="115000"/>
                        </a:lnSpc>
                        <a:spcAft>
                          <a:spcPts val="800"/>
                        </a:spcAft>
                        <a:buNone/>
                      </a:pPr>
                      <a:r>
                        <a:rPr lang="en-US" sz="1000" kern="100">
                          <a:effectLst/>
                        </a:rPr>
                        <a:t>Fungicides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Fungi and mold</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Protect crops from fungal diseases (e.g., mildew, rust); also used in food storage.</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extLst>
                  <a:ext uri="{0D108BD9-81ED-4DB2-BD59-A6C34878D82A}">
                    <a16:rowId xmlns="" xmlns:a16="http://schemas.microsoft.com/office/drawing/2014/main" val="2203253278"/>
                  </a:ext>
                </a:extLst>
              </a:tr>
              <a:tr h="790131">
                <a:tc>
                  <a:txBody>
                    <a:bodyPr/>
                    <a:lstStyle/>
                    <a:p>
                      <a:pPr>
                        <a:lnSpc>
                          <a:spcPct val="115000"/>
                        </a:lnSpc>
                        <a:spcAft>
                          <a:spcPts val="800"/>
                        </a:spcAft>
                        <a:buNone/>
                      </a:pPr>
                      <a:r>
                        <a:rPr lang="en-US" sz="1000" kern="100">
                          <a:effectLst/>
                        </a:rPr>
                        <a:t>Rodenticides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Rodents (rats, mice)</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Used in urban areas, homes, and storage facilities to control rodent populations.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extLst>
                  <a:ext uri="{0D108BD9-81ED-4DB2-BD59-A6C34878D82A}">
                    <a16:rowId xmlns="" xmlns:a16="http://schemas.microsoft.com/office/drawing/2014/main" val="364090493"/>
                  </a:ext>
                </a:extLst>
              </a:tr>
              <a:tr h="528671">
                <a:tc>
                  <a:txBody>
                    <a:bodyPr/>
                    <a:lstStyle/>
                    <a:p>
                      <a:pPr>
                        <a:lnSpc>
                          <a:spcPct val="115000"/>
                        </a:lnSpc>
                        <a:spcAft>
                          <a:spcPts val="800"/>
                        </a:spcAft>
                        <a:buNone/>
                      </a:pPr>
                      <a:r>
                        <a:rPr lang="en-US" sz="1000" kern="100">
                          <a:effectLst/>
                        </a:rPr>
                        <a:t>Nematicides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Nematodes (microscopic worms)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Applied in soil to control root-damaging nematodes in crops.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extLst>
                  <a:ext uri="{0D108BD9-81ED-4DB2-BD59-A6C34878D82A}">
                    <a16:rowId xmlns="" xmlns:a16="http://schemas.microsoft.com/office/drawing/2014/main" val="2556834192"/>
                  </a:ext>
                </a:extLst>
              </a:tr>
              <a:tr h="528671">
                <a:tc>
                  <a:txBody>
                    <a:bodyPr/>
                    <a:lstStyle/>
                    <a:p>
                      <a:pPr>
                        <a:lnSpc>
                          <a:spcPct val="115000"/>
                        </a:lnSpc>
                        <a:spcAft>
                          <a:spcPts val="800"/>
                        </a:spcAft>
                        <a:buNone/>
                      </a:pPr>
                      <a:r>
                        <a:rPr lang="en-US" sz="1000" kern="100">
                          <a:effectLst/>
                        </a:rPr>
                        <a:t>Bactericides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Bacteria</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Control bacterial diseases in plants. Also used in sanitation.</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extLst>
                  <a:ext uri="{0D108BD9-81ED-4DB2-BD59-A6C34878D82A}">
                    <a16:rowId xmlns="" xmlns:a16="http://schemas.microsoft.com/office/drawing/2014/main" val="1328318917"/>
                  </a:ext>
                </a:extLst>
              </a:tr>
              <a:tr h="753893">
                <a:tc>
                  <a:txBody>
                    <a:bodyPr/>
                    <a:lstStyle/>
                    <a:p>
                      <a:pPr>
                        <a:lnSpc>
                          <a:spcPct val="115000"/>
                        </a:lnSpc>
                        <a:spcAft>
                          <a:spcPts val="800"/>
                        </a:spcAft>
                        <a:buNone/>
                      </a:pPr>
                      <a:r>
                        <a:rPr lang="en-US" sz="1000" kern="100">
                          <a:effectLst/>
                        </a:rPr>
                        <a:t>Larvicides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Larvae of insects (e.g., mosquitoes)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Used in stagnant water and drains to prevent mosquito breeding.</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extLst>
                  <a:ext uri="{0D108BD9-81ED-4DB2-BD59-A6C34878D82A}">
                    <a16:rowId xmlns="" xmlns:a16="http://schemas.microsoft.com/office/drawing/2014/main" val="305542674"/>
                  </a:ext>
                </a:extLst>
              </a:tr>
              <a:tr h="753893">
                <a:tc>
                  <a:txBody>
                    <a:bodyPr/>
                    <a:lstStyle/>
                    <a:p>
                      <a:pPr>
                        <a:lnSpc>
                          <a:spcPct val="115000"/>
                        </a:lnSpc>
                        <a:spcAft>
                          <a:spcPts val="800"/>
                        </a:spcAft>
                        <a:buNone/>
                      </a:pPr>
                      <a:r>
                        <a:rPr lang="en-US" sz="1000" kern="100">
                          <a:effectLst/>
                        </a:rPr>
                        <a:t>Molluscicides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a:effectLst/>
                        </a:rPr>
                        <a:t>Snails and slugs</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tc>
                  <a:txBody>
                    <a:bodyPr/>
                    <a:lstStyle/>
                    <a:p>
                      <a:pPr>
                        <a:lnSpc>
                          <a:spcPct val="115000"/>
                        </a:lnSpc>
                        <a:spcAft>
                          <a:spcPts val="800"/>
                        </a:spcAft>
                        <a:buNone/>
                      </a:pPr>
                      <a:r>
                        <a:rPr lang="en-US" sz="1000" kern="100" dirty="0">
                          <a:effectLst/>
                        </a:rPr>
                        <a:t>Used in rice and vegetable farming to protect against mollusks.</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548" marR="7548" marT="7548" marB="7548" anchor="ctr"/>
                </a:tc>
                <a:extLst>
                  <a:ext uri="{0D108BD9-81ED-4DB2-BD59-A6C34878D82A}">
                    <a16:rowId xmlns="" xmlns:a16="http://schemas.microsoft.com/office/drawing/2014/main" val="1209128509"/>
                  </a:ext>
                </a:extLst>
              </a:tr>
            </a:tbl>
          </a:graphicData>
        </a:graphic>
      </p:graphicFrame>
    </p:spTree>
    <p:extLst>
      <p:ext uri="{BB962C8B-B14F-4D97-AF65-F5344CB8AC3E}">
        <p14:creationId xmlns:p14="http://schemas.microsoft.com/office/powerpoint/2010/main" val="140169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7E6996-C149-CA70-118A-3F94F04CDD44}"/>
              </a:ext>
            </a:extLst>
          </p:cNvPr>
          <p:cNvSpPr>
            <a:spLocks noGrp="1"/>
          </p:cNvSpPr>
          <p:nvPr>
            <p:ph type="title"/>
          </p:nvPr>
        </p:nvSpPr>
        <p:spPr>
          <a:xfrm>
            <a:off x="609599" y="609600"/>
            <a:ext cx="6347713" cy="412955"/>
          </a:xfrm>
        </p:spPr>
        <p:txBody>
          <a:bodyPr>
            <a:noAutofit/>
          </a:bodyPr>
          <a:lstStyle/>
          <a:p>
            <a:pPr algn="l"/>
            <a:r>
              <a:rPr lang="en-US" sz="2000" b="1" dirty="0">
                <a:effectLst>
                  <a:outerShdw blurRad="38100" dist="38100" dir="2700000" algn="tl">
                    <a:srgbClr val="000000">
                      <a:alpha val="43137"/>
                    </a:srgbClr>
                  </a:outerShdw>
                </a:effectLst>
              </a:rPr>
              <a:t>Classification of Pesticides by Hazard as per WHO</a:t>
            </a:r>
          </a:p>
        </p:txBody>
      </p:sp>
      <p:pic>
        <p:nvPicPr>
          <p:cNvPr id="8" name="Content Placeholder 7">
            <a:extLst>
              <a:ext uri="{FF2B5EF4-FFF2-40B4-BE49-F238E27FC236}">
                <a16:creationId xmlns="" xmlns:a16="http://schemas.microsoft.com/office/drawing/2014/main" id="{97A48C03-4E91-5FEB-A34E-781648DBA194}"/>
              </a:ext>
            </a:extLst>
          </p:cNvPr>
          <p:cNvPicPr>
            <a:picLocks noGrp="1" noChangeAspect="1"/>
          </p:cNvPicPr>
          <p:nvPr>
            <p:ph idx="1"/>
          </p:nvPr>
        </p:nvPicPr>
        <p:blipFill>
          <a:blip r:embed="rId2"/>
          <a:stretch>
            <a:fillRect/>
          </a:stretch>
        </p:blipFill>
        <p:spPr>
          <a:xfrm>
            <a:off x="1357313" y="1189038"/>
            <a:ext cx="2719387" cy="2719387"/>
          </a:xfrm>
        </p:spPr>
      </p:pic>
      <p:graphicFrame>
        <p:nvGraphicFramePr>
          <p:cNvPr id="4" name="Diagram 3">
            <a:extLst>
              <a:ext uri="{FF2B5EF4-FFF2-40B4-BE49-F238E27FC236}">
                <a16:creationId xmlns="" xmlns:a16="http://schemas.microsoft.com/office/drawing/2014/main" id="{9887AC2A-1517-7E72-BA53-10873B1B654A}"/>
              </a:ext>
            </a:extLst>
          </p:cNvPr>
          <p:cNvGraphicFramePr/>
          <p:nvPr>
            <p:extLst>
              <p:ext uri="{D42A27DB-BD31-4B8C-83A1-F6EECF244321}">
                <p14:modId xmlns:p14="http://schemas.microsoft.com/office/powerpoint/2010/main" val="1372081423"/>
              </p:ext>
            </p:extLst>
          </p:nvPr>
        </p:nvGraphicFramePr>
        <p:xfrm>
          <a:off x="4076701" y="3360419"/>
          <a:ext cx="4564380" cy="3230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3084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737419"/>
          </a:xfrm>
        </p:spPr>
        <p:txBody>
          <a:bodyPr>
            <a:normAutofit fontScale="90000"/>
          </a:bodyPr>
          <a:lstStyle/>
          <a:p>
            <a:pPr algn="l"/>
            <a:r>
              <a:rPr lang="en-US" b="1" dirty="0"/>
              <a:t>Routes of Exposure</a:t>
            </a:r>
            <a:endParaRPr b="1" dirty="0"/>
          </a:p>
        </p:txBody>
      </p:sp>
      <p:graphicFrame>
        <p:nvGraphicFramePr>
          <p:cNvPr id="7" name="Content Placeholder 6">
            <a:extLst>
              <a:ext uri="{FF2B5EF4-FFF2-40B4-BE49-F238E27FC236}">
                <a16:creationId xmlns="" xmlns:a16="http://schemas.microsoft.com/office/drawing/2014/main" id="{971F2199-A61A-B162-8D63-EECC01FE99EF}"/>
              </a:ext>
            </a:extLst>
          </p:cNvPr>
          <p:cNvGraphicFramePr>
            <a:graphicFrameLocks noGrp="1"/>
          </p:cNvGraphicFramePr>
          <p:nvPr>
            <p:ph idx="1"/>
            <p:extLst>
              <p:ext uri="{D42A27DB-BD31-4B8C-83A1-F6EECF244321}">
                <p14:modId xmlns:p14="http://schemas.microsoft.com/office/powerpoint/2010/main" val="1660076570"/>
              </p:ext>
            </p:extLst>
          </p:nvPr>
        </p:nvGraphicFramePr>
        <p:xfrm>
          <a:off x="609600" y="1268362"/>
          <a:ext cx="7894320" cy="4773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225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What is the source of Pesticides in Food?</a:t>
            </a:r>
            <a:endParaRPr lang="en-IN"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51785845"/>
              </p:ext>
            </p:extLst>
          </p:nvPr>
        </p:nvGraphicFramePr>
        <p:xfrm>
          <a:off x="457200" y="1612800"/>
          <a:ext cx="8229600" cy="4513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92970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0162"/>
          </a:xfrm>
        </p:spPr>
        <p:txBody>
          <a:bodyPr>
            <a:normAutofit/>
          </a:bodyPr>
          <a:lstStyle/>
          <a:p>
            <a:pPr algn="l"/>
            <a:r>
              <a:rPr lang="en-US" sz="3600" dirty="0" smtClean="0"/>
              <a:t>Health Implications of Pesticide Residues</a:t>
            </a:r>
            <a:endParaRPr lang="en-IN"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1610678"/>
              </p:ext>
            </p:extLst>
          </p:nvPr>
        </p:nvGraphicFramePr>
        <p:xfrm>
          <a:off x="457200" y="1144588"/>
          <a:ext cx="8229600" cy="4981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73313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1614</TotalTime>
  <Words>2852</Words>
  <Application>Microsoft Office PowerPoint</Application>
  <PresentationFormat>On-screen Show (4:3)</PresentationFormat>
  <Paragraphs>419</Paragraphs>
  <Slides>31</Slides>
  <Notes>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    AYURKA RESEARCH LAB LLP.</vt:lpstr>
      <vt:lpstr>What is Food &amp; Food Products?</vt:lpstr>
      <vt:lpstr>What is a Pesticide?</vt:lpstr>
      <vt:lpstr>Types of Pesticides: </vt:lpstr>
      <vt:lpstr>Types of Pesticides and Their Uses</vt:lpstr>
      <vt:lpstr>Classification of Pesticides by Hazard as per WHO</vt:lpstr>
      <vt:lpstr>Routes of Exposure</vt:lpstr>
      <vt:lpstr>What is the source of Pesticides in Food?</vt:lpstr>
      <vt:lpstr>Health Implications of Pesticide Residues</vt:lpstr>
      <vt:lpstr>Importance of Pesticide Residue Testing</vt:lpstr>
      <vt:lpstr>PowerPoint Presentation</vt:lpstr>
      <vt:lpstr>What is Sampling?</vt:lpstr>
      <vt:lpstr>Laboratory Work</vt:lpstr>
      <vt:lpstr>QuEChERS Method </vt:lpstr>
      <vt:lpstr>Methodology</vt:lpstr>
      <vt:lpstr>PowerPoint Presentation</vt:lpstr>
      <vt:lpstr>Role of Reagent in Extraction and Partitioning</vt:lpstr>
      <vt:lpstr>Role of Reagent in d-SPE Clean-up</vt:lpstr>
      <vt:lpstr>Extension to Other Food Categories: Challenges &amp; Solutions</vt:lpstr>
      <vt:lpstr>Expansion to Other Food Categories</vt:lpstr>
      <vt:lpstr>Techniques Used in QuEChERS Methodology</vt:lpstr>
      <vt:lpstr>Liquid-Liquid Extraction </vt:lpstr>
      <vt:lpstr>Solid-Liquid Extraction </vt:lpstr>
      <vt:lpstr>Solid-Phase Extraction </vt:lpstr>
      <vt:lpstr>SPE Manifold</vt:lpstr>
      <vt:lpstr>Types of Syringe Filters and Their Uses</vt:lpstr>
      <vt:lpstr>How to use syringe filter?</vt:lpstr>
      <vt:lpstr>Key Importance of Syringe Filters in Residue Labs:</vt:lpstr>
      <vt:lpstr>General Precautions in Pesticide Residue Testing Lab &amp; Their Impact</vt:lpstr>
      <vt:lpstr>  Well Done!  </vt:lpstr>
      <vt:lpstr>Sample Certificate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AYURKA RESEARCH LAB LLP.</dc:title>
  <dc:creator>swordpc04</dc:creator>
  <dc:description>generated using python-pptx</dc:description>
  <cp:lastModifiedBy>TEPHRA</cp:lastModifiedBy>
  <cp:revision>65</cp:revision>
  <dcterms:created xsi:type="dcterms:W3CDTF">2013-01-27T09:14:16Z</dcterms:created>
  <dcterms:modified xsi:type="dcterms:W3CDTF">2025-08-22T10:00:34Z</dcterms:modified>
</cp:coreProperties>
</file>